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84" r:id="rId8"/>
    <p:sldId id="258" r:id="rId9"/>
    <p:sldId id="260" r:id="rId10"/>
    <p:sldId id="279" r:id="rId11"/>
    <p:sldId id="278" r:id="rId12"/>
    <p:sldId id="280" r:id="rId13"/>
    <p:sldId id="281" r:id="rId14"/>
    <p:sldId id="282" r:id="rId15"/>
    <p:sldId id="261" r:id="rId16"/>
    <p:sldId id="262" r:id="rId17"/>
    <p:sldId id="263" r:id="rId18"/>
    <p:sldId id="283" r:id="rId19"/>
    <p:sldId id="264" r:id="rId20"/>
    <p:sldId id="265" r:id="rId21"/>
    <p:sldId id="274" r:id="rId22"/>
    <p:sldId id="275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13F"/>
    <a:srgbClr val="162FAA"/>
    <a:srgbClr val="277B99"/>
    <a:srgbClr val="99CCFF"/>
    <a:srgbClr val="19A7A4"/>
    <a:srgbClr val="A5B50B"/>
    <a:srgbClr val="A41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svg"/><Relationship Id="rId1" Type="http://schemas.openxmlformats.org/officeDocument/2006/relationships/image" Target="../media/image4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23.png"/><Relationship Id="rId6" Type="http://schemas.openxmlformats.org/officeDocument/2006/relationships/image" Target="../media/image1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1.svg"/><Relationship Id="rId1" Type="http://schemas.openxmlformats.org/officeDocument/2006/relationships/image" Target="../media/image40.png"/><Relationship Id="rId6" Type="http://schemas.openxmlformats.org/officeDocument/2006/relationships/image" Target="../media/image35.svg"/><Relationship Id="rId5" Type="http://schemas.openxmlformats.org/officeDocument/2006/relationships/image" Target="../media/image42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4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svg"/><Relationship Id="rId1" Type="http://schemas.openxmlformats.org/officeDocument/2006/relationships/image" Target="../media/image4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svg"/><Relationship Id="rId1" Type="http://schemas.openxmlformats.org/officeDocument/2006/relationships/image" Target="../media/image5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svg"/><Relationship Id="rId1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5.svg"/><Relationship Id="rId1" Type="http://schemas.openxmlformats.org/officeDocument/2006/relationships/image" Target="../media/image42.png"/><Relationship Id="rId6" Type="http://schemas.openxmlformats.org/officeDocument/2006/relationships/image" Target="../media/image66.svg"/><Relationship Id="rId5" Type="http://schemas.openxmlformats.org/officeDocument/2006/relationships/image" Target="../media/image68.png"/><Relationship Id="rId4" Type="http://schemas.openxmlformats.org/officeDocument/2006/relationships/image" Target="../media/image6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A94BB-18CA-4785-B458-3274971712F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5022367-9DAB-456D-BE7D-6F6415D34D2F}">
      <dgm:prSet/>
      <dgm:spPr/>
      <dgm:t>
        <a:bodyPr/>
        <a:lstStyle/>
        <a:p>
          <a:pPr>
            <a:defRPr b="1"/>
          </a:pPr>
          <a:r>
            <a:rPr lang="en-US"/>
            <a:t>Hardware </a:t>
          </a:r>
        </a:p>
      </dgm:t>
    </dgm:pt>
    <dgm:pt modelId="{46B451D3-A186-4597-BE76-32A0F5B62E2A}" type="parTrans" cxnId="{8A837712-5EB1-4953-9A69-82D8627D7DF9}">
      <dgm:prSet/>
      <dgm:spPr/>
      <dgm:t>
        <a:bodyPr/>
        <a:lstStyle/>
        <a:p>
          <a:endParaRPr lang="en-US"/>
        </a:p>
      </dgm:t>
    </dgm:pt>
    <dgm:pt modelId="{6E6A3AB5-5E48-4D1D-99AC-323E5B6642DC}" type="sibTrans" cxnId="{8A837712-5EB1-4953-9A69-82D8627D7DF9}">
      <dgm:prSet/>
      <dgm:spPr/>
      <dgm:t>
        <a:bodyPr/>
        <a:lstStyle/>
        <a:p>
          <a:endParaRPr lang="en-US"/>
        </a:p>
      </dgm:t>
    </dgm:pt>
    <dgm:pt modelId="{24577F56-31D9-4544-87CC-0E61EDF5E7C0}">
      <dgm:prSet/>
      <dgm:spPr/>
      <dgm:t>
        <a:bodyPr/>
        <a:lstStyle/>
        <a:p>
          <a:pPr>
            <a:defRPr b="1"/>
          </a:pPr>
          <a:r>
            <a:rPr lang="en-US"/>
            <a:t>OS </a:t>
          </a:r>
        </a:p>
      </dgm:t>
    </dgm:pt>
    <dgm:pt modelId="{EEBBF4D9-C90C-4169-BC0D-E7ECDB5701CE}" type="parTrans" cxnId="{5A9F3E2B-0C63-4B67-8AF0-04048AB33EA4}">
      <dgm:prSet/>
      <dgm:spPr/>
      <dgm:t>
        <a:bodyPr/>
        <a:lstStyle/>
        <a:p>
          <a:endParaRPr lang="en-US"/>
        </a:p>
      </dgm:t>
    </dgm:pt>
    <dgm:pt modelId="{8F8BA33A-AD6F-4535-AA8D-8B28E77ACFA7}" type="sibTrans" cxnId="{5A9F3E2B-0C63-4B67-8AF0-04048AB33EA4}">
      <dgm:prSet/>
      <dgm:spPr/>
      <dgm:t>
        <a:bodyPr/>
        <a:lstStyle/>
        <a:p>
          <a:endParaRPr lang="en-US"/>
        </a:p>
      </dgm:t>
    </dgm:pt>
    <dgm:pt modelId="{088BA554-785E-4B69-81D1-116C183AC39B}">
      <dgm:prSet/>
      <dgm:spPr/>
      <dgm:t>
        <a:bodyPr/>
        <a:lstStyle/>
        <a:p>
          <a:pPr>
            <a:defRPr b="1"/>
          </a:pPr>
          <a:r>
            <a:rPr lang="en-US"/>
            <a:t>Dependent packages</a:t>
          </a:r>
        </a:p>
      </dgm:t>
    </dgm:pt>
    <dgm:pt modelId="{B68F72E3-38E6-436B-BA5C-1D0603B61E67}" type="parTrans" cxnId="{B2C5B06B-9D42-4A99-AA6C-C91AFF248819}">
      <dgm:prSet/>
      <dgm:spPr/>
      <dgm:t>
        <a:bodyPr/>
        <a:lstStyle/>
        <a:p>
          <a:endParaRPr lang="en-US"/>
        </a:p>
      </dgm:t>
    </dgm:pt>
    <dgm:pt modelId="{FB8604C5-3BE0-4808-85E7-54C814492AA7}" type="sibTrans" cxnId="{B2C5B06B-9D42-4A99-AA6C-C91AFF248819}">
      <dgm:prSet/>
      <dgm:spPr/>
      <dgm:t>
        <a:bodyPr/>
        <a:lstStyle/>
        <a:p>
          <a:endParaRPr lang="en-US"/>
        </a:p>
      </dgm:t>
    </dgm:pt>
    <dgm:pt modelId="{798183D0-41A0-42EF-B230-7F5E545D1C30}">
      <dgm:prSet/>
      <dgm:spPr/>
      <dgm:t>
        <a:bodyPr/>
        <a:lstStyle/>
        <a:p>
          <a:pPr>
            <a:defRPr b="1"/>
          </a:pPr>
          <a:r>
            <a:rPr lang="en-US"/>
            <a:t>Required Tools </a:t>
          </a:r>
        </a:p>
      </dgm:t>
    </dgm:pt>
    <dgm:pt modelId="{479FAC57-89B3-4E21-94E6-EC4ABBA9AA08}" type="parTrans" cxnId="{7B3D9AA6-134F-4819-A7BB-688FC123F914}">
      <dgm:prSet/>
      <dgm:spPr/>
      <dgm:t>
        <a:bodyPr/>
        <a:lstStyle/>
        <a:p>
          <a:endParaRPr lang="en-US"/>
        </a:p>
      </dgm:t>
    </dgm:pt>
    <dgm:pt modelId="{B514EFC0-BF96-4034-82A3-3B9B2B932D96}" type="sibTrans" cxnId="{7B3D9AA6-134F-4819-A7BB-688FC123F914}">
      <dgm:prSet/>
      <dgm:spPr/>
      <dgm:t>
        <a:bodyPr/>
        <a:lstStyle/>
        <a:p>
          <a:endParaRPr lang="en-US"/>
        </a:p>
      </dgm:t>
    </dgm:pt>
    <dgm:pt modelId="{6B2B54B3-D4CB-4E62-A827-E0B9F0F7B23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Any Migration Tool (Ora2Pg)</a:t>
          </a:r>
        </a:p>
      </dgm:t>
    </dgm:pt>
    <dgm:pt modelId="{FCAD138B-9419-48DE-8914-DE42C8D6BF76}" type="parTrans" cxnId="{0B5E36A4-DD1B-4A2D-814D-17EC97A94029}">
      <dgm:prSet/>
      <dgm:spPr/>
      <dgm:t>
        <a:bodyPr/>
        <a:lstStyle/>
        <a:p>
          <a:endParaRPr lang="en-US"/>
        </a:p>
      </dgm:t>
    </dgm:pt>
    <dgm:pt modelId="{46A019B0-9E14-4D1A-A70D-7CC5CE59A734}" type="sibTrans" cxnId="{0B5E36A4-DD1B-4A2D-814D-17EC97A94029}">
      <dgm:prSet/>
      <dgm:spPr/>
      <dgm:t>
        <a:bodyPr/>
        <a:lstStyle/>
        <a:p>
          <a:endParaRPr lang="en-US"/>
        </a:p>
      </dgm:t>
    </dgm:pt>
    <dgm:pt modelId="{910FA9F4-05FA-4485-9288-770DBCD6157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Loaders</a:t>
          </a:r>
        </a:p>
      </dgm:t>
    </dgm:pt>
    <dgm:pt modelId="{1814BD42-2455-4367-ACA1-6EF76CE9AB4F}" type="parTrans" cxnId="{8FEA87DF-7B24-4CFF-98A2-746693020907}">
      <dgm:prSet/>
      <dgm:spPr/>
      <dgm:t>
        <a:bodyPr/>
        <a:lstStyle/>
        <a:p>
          <a:endParaRPr lang="en-US"/>
        </a:p>
      </dgm:t>
    </dgm:pt>
    <dgm:pt modelId="{A13E27B0-E22D-4881-969F-7A48CF8F49BF}" type="sibTrans" cxnId="{8FEA87DF-7B24-4CFF-98A2-746693020907}">
      <dgm:prSet/>
      <dgm:spPr/>
      <dgm:t>
        <a:bodyPr/>
        <a:lstStyle/>
        <a:p>
          <a:endParaRPr lang="en-US"/>
        </a:p>
      </dgm:t>
    </dgm:pt>
    <dgm:pt modelId="{E9F2214C-0EBD-496B-BE69-6D0936A07C6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PgAdmin </a:t>
          </a:r>
        </a:p>
      </dgm:t>
    </dgm:pt>
    <dgm:pt modelId="{720FFC8B-F54B-4C70-BCF6-A0916C923FDB}" type="parTrans" cxnId="{A9F3A2FE-571C-43E1-9878-9B613BC104B6}">
      <dgm:prSet/>
      <dgm:spPr/>
      <dgm:t>
        <a:bodyPr/>
        <a:lstStyle/>
        <a:p>
          <a:endParaRPr lang="en-US"/>
        </a:p>
      </dgm:t>
    </dgm:pt>
    <dgm:pt modelId="{9450A044-E1A2-44BD-A090-3D6AE9BC572D}" type="sibTrans" cxnId="{A9F3A2FE-571C-43E1-9878-9B613BC104B6}">
      <dgm:prSet/>
      <dgm:spPr/>
      <dgm:t>
        <a:bodyPr/>
        <a:lstStyle/>
        <a:p>
          <a:endParaRPr lang="en-US"/>
        </a:p>
      </dgm:t>
    </dgm:pt>
    <dgm:pt modelId="{3DE794BC-E4EB-4449-9DCD-D8EAACC4E91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Foreign data wrappers(FDW)</a:t>
          </a:r>
        </a:p>
      </dgm:t>
    </dgm:pt>
    <dgm:pt modelId="{752B7D3E-8C65-4422-9283-929328A24E7C}" type="parTrans" cxnId="{3B92CEBE-7ECC-4067-895F-886B9C73F687}">
      <dgm:prSet/>
      <dgm:spPr/>
      <dgm:t>
        <a:bodyPr/>
        <a:lstStyle/>
        <a:p>
          <a:endParaRPr lang="en-US"/>
        </a:p>
      </dgm:t>
    </dgm:pt>
    <dgm:pt modelId="{46DD629F-A526-49D4-99A4-750A278E6C9C}" type="sibTrans" cxnId="{3B92CEBE-7ECC-4067-895F-886B9C73F687}">
      <dgm:prSet/>
      <dgm:spPr/>
      <dgm:t>
        <a:bodyPr/>
        <a:lstStyle/>
        <a:p>
          <a:endParaRPr lang="en-US"/>
        </a:p>
      </dgm:t>
    </dgm:pt>
    <dgm:pt modelId="{27AB0E6D-3A46-4672-B7C1-ECE5AADBD4E6}">
      <dgm:prSet/>
      <dgm:spPr/>
      <dgm:t>
        <a:bodyPr/>
        <a:lstStyle/>
        <a:p>
          <a:pPr>
            <a:defRPr b="1"/>
          </a:pPr>
          <a:r>
            <a:rPr lang="en-US"/>
            <a:t>Resource Identification</a:t>
          </a:r>
        </a:p>
      </dgm:t>
    </dgm:pt>
    <dgm:pt modelId="{9692FEFA-043D-4E70-936E-B9A240D9CD1B}" type="parTrans" cxnId="{9C2B9F5E-FA1D-49D5-9AC9-65A37948C090}">
      <dgm:prSet/>
      <dgm:spPr/>
      <dgm:t>
        <a:bodyPr/>
        <a:lstStyle/>
        <a:p>
          <a:endParaRPr lang="en-US"/>
        </a:p>
      </dgm:t>
    </dgm:pt>
    <dgm:pt modelId="{4CCFAE7A-8328-41A7-AB06-0AFC62AA5858}" type="sibTrans" cxnId="{9C2B9F5E-FA1D-49D5-9AC9-65A37948C090}">
      <dgm:prSet/>
      <dgm:spPr/>
      <dgm:t>
        <a:bodyPr/>
        <a:lstStyle/>
        <a:p>
          <a:endParaRPr lang="en-US"/>
        </a:p>
      </dgm:t>
    </dgm:pt>
    <dgm:pt modelId="{5604CB1B-E95B-4FF7-9A82-51A0BE1B6BEE}">
      <dgm:prSet/>
      <dgm:spPr/>
      <dgm:t>
        <a:bodyPr/>
        <a:lstStyle/>
        <a:p>
          <a:pPr>
            <a:defRPr b="1"/>
          </a:pPr>
          <a:r>
            <a:rPr lang="en-US"/>
            <a:t>Knowledge Transfer</a:t>
          </a:r>
        </a:p>
      </dgm:t>
    </dgm:pt>
    <dgm:pt modelId="{74BCC2B6-21AA-42B4-BC9F-661E78BC6E79}" type="parTrans" cxnId="{2185C91A-B1F4-465C-B06B-B7F85ED2F711}">
      <dgm:prSet/>
      <dgm:spPr/>
      <dgm:t>
        <a:bodyPr/>
        <a:lstStyle/>
        <a:p>
          <a:endParaRPr lang="en-US"/>
        </a:p>
      </dgm:t>
    </dgm:pt>
    <dgm:pt modelId="{A2A9438F-8A79-4234-A233-D2A9D1E2B364}" type="sibTrans" cxnId="{2185C91A-B1F4-465C-B06B-B7F85ED2F711}">
      <dgm:prSet/>
      <dgm:spPr/>
      <dgm:t>
        <a:bodyPr/>
        <a:lstStyle/>
        <a:p>
          <a:endParaRPr lang="en-US"/>
        </a:p>
      </dgm:t>
    </dgm:pt>
    <dgm:pt modelId="{3C5052AE-53A8-422D-AF99-763CE6A3816F}">
      <dgm:prSet/>
      <dgm:spPr/>
      <dgm:t>
        <a:bodyPr/>
        <a:lstStyle/>
        <a:p>
          <a:pPr>
            <a:defRPr b="1"/>
          </a:pPr>
          <a:r>
            <a:rPr lang="en-US"/>
            <a:t>Test Strategy</a:t>
          </a:r>
        </a:p>
      </dgm:t>
    </dgm:pt>
    <dgm:pt modelId="{8587E2D4-9123-4218-8228-4720266A9716}" type="parTrans" cxnId="{0E9DEF28-6761-4BF0-80DA-425643136C2C}">
      <dgm:prSet/>
      <dgm:spPr/>
      <dgm:t>
        <a:bodyPr/>
        <a:lstStyle/>
        <a:p>
          <a:endParaRPr lang="en-US"/>
        </a:p>
      </dgm:t>
    </dgm:pt>
    <dgm:pt modelId="{FA169A91-DA52-4877-9284-0B17585128D7}" type="sibTrans" cxnId="{0E9DEF28-6761-4BF0-80DA-425643136C2C}">
      <dgm:prSet/>
      <dgm:spPr/>
      <dgm:t>
        <a:bodyPr/>
        <a:lstStyle/>
        <a:p>
          <a:endParaRPr lang="en-US"/>
        </a:p>
      </dgm:t>
    </dgm:pt>
    <dgm:pt modelId="{4FBDAF9B-E267-4782-8E1C-01BAEF7A3492}" type="pres">
      <dgm:prSet presAssocID="{08FA94BB-18CA-4785-B458-3274971712FA}" presName="root" presStyleCnt="0">
        <dgm:presLayoutVars>
          <dgm:dir/>
          <dgm:resizeHandles val="exact"/>
        </dgm:presLayoutVars>
      </dgm:prSet>
      <dgm:spPr/>
    </dgm:pt>
    <dgm:pt modelId="{47B8498E-C0A0-46A8-A8AF-3FBBBB9BFB07}" type="pres">
      <dgm:prSet presAssocID="{35022367-9DAB-456D-BE7D-6F6415D34D2F}" presName="compNode" presStyleCnt="0"/>
      <dgm:spPr/>
    </dgm:pt>
    <dgm:pt modelId="{E67C29C4-8294-40C0-B0EE-C6A913AD42E3}" type="pres">
      <dgm:prSet presAssocID="{35022367-9DAB-456D-BE7D-6F6415D34D2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BCCB781-7626-4E94-9A4B-CFD7C3CC0A62}" type="pres">
      <dgm:prSet presAssocID="{35022367-9DAB-456D-BE7D-6F6415D34D2F}" presName="iconSpace" presStyleCnt="0"/>
      <dgm:spPr/>
    </dgm:pt>
    <dgm:pt modelId="{C15839F8-6291-4045-B7C7-8E9FAAD5943C}" type="pres">
      <dgm:prSet presAssocID="{35022367-9DAB-456D-BE7D-6F6415D34D2F}" presName="parTx" presStyleLbl="revTx" presStyleIdx="0" presStyleCnt="14">
        <dgm:presLayoutVars>
          <dgm:chMax val="0"/>
          <dgm:chPref val="0"/>
        </dgm:presLayoutVars>
      </dgm:prSet>
      <dgm:spPr/>
    </dgm:pt>
    <dgm:pt modelId="{E6B31B9B-D096-4301-9961-9AA060B4CD03}" type="pres">
      <dgm:prSet presAssocID="{35022367-9DAB-456D-BE7D-6F6415D34D2F}" presName="txSpace" presStyleCnt="0"/>
      <dgm:spPr/>
    </dgm:pt>
    <dgm:pt modelId="{4CB4B861-DCCF-48FB-ACC1-A610F3D3B2E0}" type="pres">
      <dgm:prSet presAssocID="{35022367-9DAB-456D-BE7D-6F6415D34D2F}" presName="desTx" presStyleLbl="revTx" presStyleIdx="1" presStyleCnt="14">
        <dgm:presLayoutVars/>
      </dgm:prSet>
      <dgm:spPr/>
    </dgm:pt>
    <dgm:pt modelId="{8A652F3D-8A2E-4101-8523-11FBD424D9E9}" type="pres">
      <dgm:prSet presAssocID="{6E6A3AB5-5E48-4D1D-99AC-323E5B6642DC}" presName="sibTrans" presStyleCnt="0"/>
      <dgm:spPr/>
    </dgm:pt>
    <dgm:pt modelId="{234F45EE-F833-4105-ACC3-393D6CD1B26B}" type="pres">
      <dgm:prSet presAssocID="{24577F56-31D9-4544-87CC-0E61EDF5E7C0}" presName="compNode" presStyleCnt="0"/>
      <dgm:spPr/>
    </dgm:pt>
    <dgm:pt modelId="{6B2DC798-5E64-47FC-BFD8-D8CBBB365397}" type="pres">
      <dgm:prSet presAssocID="{24577F56-31D9-4544-87CC-0E61EDF5E7C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BBB132F-A7A1-499D-A2AE-A85856571A92}" type="pres">
      <dgm:prSet presAssocID="{24577F56-31D9-4544-87CC-0E61EDF5E7C0}" presName="iconSpace" presStyleCnt="0"/>
      <dgm:spPr/>
    </dgm:pt>
    <dgm:pt modelId="{C8EC3FA2-EE49-4DEE-BBC4-47BADA70876F}" type="pres">
      <dgm:prSet presAssocID="{24577F56-31D9-4544-87CC-0E61EDF5E7C0}" presName="parTx" presStyleLbl="revTx" presStyleIdx="2" presStyleCnt="14">
        <dgm:presLayoutVars>
          <dgm:chMax val="0"/>
          <dgm:chPref val="0"/>
        </dgm:presLayoutVars>
      </dgm:prSet>
      <dgm:spPr/>
    </dgm:pt>
    <dgm:pt modelId="{FE264FB5-7E80-4B6D-851C-B6EC006E7739}" type="pres">
      <dgm:prSet presAssocID="{24577F56-31D9-4544-87CC-0E61EDF5E7C0}" presName="txSpace" presStyleCnt="0"/>
      <dgm:spPr/>
    </dgm:pt>
    <dgm:pt modelId="{F3A57A5F-2C31-433B-BE6D-B5D51194DCDC}" type="pres">
      <dgm:prSet presAssocID="{24577F56-31D9-4544-87CC-0E61EDF5E7C0}" presName="desTx" presStyleLbl="revTx" presStyleIdx="3" presStyleCnt="14">
        <dgm:presLayoutVars/>
      </dgm:prSet>
      <dgm:spPr/>
    </dgm:pt>
    <dgm:pt modelId="{7C230B73-A49C-4BEE-8B76-E5CDF552A1C3}" type="pres">
      <dgm:prSet presAssocID="{8F8BA33A-AD6F-4535-AA8D-8B28E77ACFA7}" presName="sibTrans" presStyleCnt="0"/>
      <dgm:spPr/>
    </dgm:pt>
    <dgm:pt modelId="{BD04F0D4-DC60-4F46-AFFE-F4953961658E}" type="pres">
      <dgm:prSet presAssocID="{088BA554-785E-4B69-81D1-116C183AC39B}" presName="compNode" presStyleCnt="0"/>
      <dgm:spPr/>
    </dgm:pt>
    <dgm:pt modelId="{FC0981E6-83AF-4575-B3C4-FCC4F2563400}" type="pres">
      <dgm:prSet presAssocID="{088BA554-785E-4B69-81D1-116C183AC39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16AB7E0-8C54-4704-817D-70406A757688}" type="pres">
      <dgm:prSet presAssocID="{088BA554-785E-4B69-81D1-116C183AC39B}" presName="iconSpace" presStyleCnt="0"/>
      <dgm:spPr/>
    </dgm:pt>
    <dgm:pt modelId="{8559519E-8C81-4D60-B972-C421CE24CCA2}" type="pres">
      <dgm:prSet presAssocID="{088BA554-785E-4B69-81D1-116C183AC39B}" presName="parTx" presStyleLbl="revTx" presStyleIdx="4" presStyleCnt="14">
        <dgm:presLayoutVars>
          <dgm:chMax val="0"/>
          <dgm:chPref val="0"/>
        </dgm:presLayoutVars>
      </dgm:prSet>
      <dgm:spPr/>
    </dgm:pt>
    <dgm:pt modelId="{D3265E53-5365-4B3C-863F-ED558BF344DE}" type="pres">
      <dgm:prSet presAssocID="{088BA554-785E-4B69-81D1-116C183AC39B}" presName="txSpace" presStyleCnt="0"/>
      <dgm:spPr/>
    </dgm:pt>
    <dgm:pt modelId="{A7833BFA-CE7D-48C2-AC7D-44439814A98C}" type="pres">
      <dgm:prSet presAssocID="{088BA554-785E-4B69-81D1-116C183AC39B}" presName="desTx" presStyleLbl="revTx" presStyleIdx="5" presStyleCnt="14">
        <dgm:presLayoutVars/>
      </dgm:prSet>
      <dgm:spPr/>
    </dgm:pt>
    <dgm:pt modelId="{652EAAFE-5F85-4E38-8545-8CDCD00F9FF1}" type="pres">
      <dgm:prSet presAssocID="{FB8604C5-3BE0-4808-85E7-54C814492AA7}" presName="sibTrans" presStyleCnt="0"/>
      <dgm:spPr/>
    </dgm:pt>
    <dgm:pt modelId="{96CF691E-C2C2-4BE8-B669-5A2C0C5C19CA}" type="pres">
      <dgm:prSet presAssocID="{798183D0-41A0-42EF-B230-7F5E545D1C30}" presName="compNode" presStyleCnt="0"/>
      <dgm:spPr/>
    </dgm:pt>
    <dgm:pt modelId="{2F6AAB9A-EADF-4217-8691-91C7DDCB933B}" type="pres">
      <dgm:prSet presAssocID="{798183D0-41A0-42EF-B230-7F5E545D1C30}" presName="iconRect" presStyleLbl="node1" presStyleIdx="3" presStyleCnt="7" custLinFactNeighborX="5516" custLinFactNeighborY="-9780"/>
      <dgm:spPr>
        <a:ln>
          <a:noFill/>
        </a:ln>
      </dgm:spPr>
    </dgm:pt>
    <dgm:pt modelId="{E024021A-1A79-4FBA-AB19-06F72ED0A990}" type="pres">
      <dgm:prSet presAssocID="{798183D0-41A0-42EF-B230-7F5E545D1C30}" presName="iconSpace" presStyleCnt="0"/>
      <dgm:spPr/>
    </dgm:pt>
    <dgm:pt modelId="{F9625611-1E3E-4E32-A9E7-1F7ED0B7FE32}" type="pres">
      <dgm:prSet presAssocID="{798183D0-41A0-42EF-B230-7F5E545D1C30}" presName="parTx" presStyleLbl="revTx" presStyleIdx="6" presStyleCnt="14">
        <dgm:presLayoutVars>
          <dgm:chMax val="0"/>
          <dgm:chPref val="0"/>
        </dgm:presLayoutVars>
      </dgm:prSet>
      <dgm:spPr/>
    </dgm:pt>
    <dgm:pt modelId="{70F79433-A4A3-49C1-9C72-C35036BB8C50}" type="pres">
      <dgm:prSet presAssocID="{798183D0-41A0-42EF-B230-7F5E545D1C30}" presName="txSpace" presStyleCnt="0"/>
      <dgm:spPr/>
    </dgm:pt>
    <dgm:pt modelId="{4698D709-A252-4333-9BF8-46233E7C1D4D}" type="pres">
      <dgm:prSet presAssocID="{798183D0-41A0-42EF-B230-7F5E545D1C30}" presName="desTx" presStyleLbl="revTx" presStyleIdx="7" presStyleCnt="14">
        <dgm:presLayoutVars/>
      </dgm:prSet>
      <dgm:spPr/>
    </dgm:pt>
    <dgm:pt modelId="{C62FB475-9CF0-4900-A6CE-7D384F598254}" type="pres">
      <dgm:prSet presAssocID="{B514EFC0-BF96-4034-82A3-3B9B2B932D96}" presName="sibTrans" presStyleCnt="0"/>
      <dgm:spPr/>
    </dgm:pt>
    <dgm:pt modelId="{46DE11B5-F564-40C3-8C24-FFE046889360}" type="pres">
      <dgm:prSet presAssocID="{27AB0E6D-3A46-4672-B7C1-ECE5AADBD4E6}" presName="compNode" presStyleCnt="0"/>
      <dgm:spPr/>
    </dgm:pt>
    <dgm:pt modelId="{B42D6595-B67D-4C5B-B0AA-FB648BD42C19}" type="pres">
      <dgm:prSet presAssocID="{27AB0E6D-3A46-4672-B7C1-ECE5AADBD4E6}" presName="iconRect" presStyleLbl="node1" presStyleIdx="4" presStyleCnt="7" custLinFactNeighborX="-7890" custLinFactNeighborY="-1272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0FE7D442-7912-4B17-9A03-310A41F256E9}" type="pres">
      <dgm:prSet presAssocID="{27AB0E6D-3A46-4672-B7C1-ECE5AADBD4E6}" presName="iconSpace" presStyleCnt="0"/>
      <dgm:spPr/>
    </dgm:pt>
    <dgm:pt modelId="{584063A9-C30B-44F6-988C-31A56A44FCE7}" type="pres">
      <dgm:prSet presAssocID="{27AB0E6D-3A46-4672-B7C1-ECE5AADBD4E6}" presName="parTx" presStyleLbl="revTx" presStyleIdx="8" presStyleCnt="14">
        <dgm:presLayoutVars>
          <dgm:chMax val="0"/>
          <dgm:chPref val="0"/>
        </dgm:presLayoutVars>
      </dgm:prSet>
      <dgm:spPr/>
    </dgm:pt>
    <dgm:pt modelId="{35444DF8-67C9-422B-A037-5FEF8762E8A7}" type="pres">
      <dgm:prSet presAssocID="{27AB0E6D-3A46-4672-B7C1-ECE5AADBD4E6}" presName="txSpace" presStyleCnt="0"/>
      <dgm:spPr/>
    </dgm:pt>
    <dgm:pt modelId="{3D7DC7E8-6AE4-4B3C-B92B-BD1A2D63C157}" type="pres">
      <dgm:prSet presAssocID="{27AB0E6D-3A46-4672-B7C1-ECE5AADBD4E6}" presName="desTx" presStyleLbl="revTx" presStyleIdx="9" presStyleCnt="14">
        <dgm:presLayoutVars/>
      </dgm:prSet>
      <dgm:spPr/>
    </dgm:pt>
    <dgm:pt modelId="{02F2CD40-96F2-4FE6-9AC7-8CA2FC4C3A15}" type="pres">
      <dgm:prSet presAssocID="{4CCFAE7A-8328-41A7-AB06-0AFC62AA5858}" presName="sibTrans" presStyleCnt="0"/>
      <dgm:spPr/>
    </dgm:pt>
    <dgm:pt modelId="{80D1BB38-B714-4310-B8C0-5B98A9B00E7B}" type="pres">
      <dgm:prSet presAssocID="{5604CB1B-E95B-4FF7-9A82-51A0BE1B6BEE}" presName="compNode" presStyleCnt="0"/>
      <dgm:spPr/>
    </dgm:pt>
    <dgm:pt modelId="{7E130709-B98C-494B-ABC6-7D1A99155BD4}" type="pres">
      <dgm:prSet presAssocID="{5604CB1B-E95B-4FF7-9A82-51A0BE1B6BEE}" presName="iconRect" presStyleLbl="node1" presStyleIdx="5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DC9DE70-D0C3-40FE-B403-D3260C046EF1}" type="pres">
      <dgm:prSet presAssocID="{5604CB1B-E95B-4FF7-9A82-51A0BE1B6BEE}" presName="iconSpace" presStyleCnt="0"/>
      <dgm:spPr/>
    </dgm:pt>
    <dgm:pt modelId="{2D021DE8-CE7C-4E23-87DF-F515D56E0B70}" type="pres">
      <dgm:prSet presAssocID="{5604CB1B-E95B-4FF7-9A82-51A0BE1B6BEE}" presName="parTx" presStyleLbl="revTx" presStyleIdx="10" presStyleCnt="14">
        <dgm:presLayoutVars>
          <dgm:chMax val="0"/>
          <dgm:chPref val="0"/>
        </dgm:presLayoutVars>
      </dgm:prSet>
      <dgm:spPr/>
    </dgm:pt>
    <dgm:pt modelId="{769893B5-52FA-42A8-A61C-B42EC6AF1381}" type="pres">
      <dgm:prSet presAssocID="{5604CB1B-E95B-4FF7-9A82-51A0BE1B6BEE}" presName="txSpace" presStyleCnt="0"/>
      <dgm:spPr/>
    </dgm:pt>
    <dgm:pt modelId="{C0A303CF-A9F7-47A5-AF8C-349480E25C76}" type="pres">
      <dgm:prSet presAssocID="{5604CB1B-E95B-4FF7-9A82-51A0BE1B6BEE}" presName="desTx" presStyleLbl="revTx" presStyleIdx="11" presStyleCnt="14">
        <dgm:presLayoutVars/>
      </dgm:prSet>
      <dgm:spPr/>
    </dgm:pt>
    <dgm:pt modelId="{2C5C2728-6D52-4957-B6D6-77F0A9F4EC87}" type="pres">
      <dgm:prSet presAssocID="{A2A9438F-8A79-4234-A233-D2A9D1E2B364}" presName="sibTrans" presStyleCnt="0"/>
      <dgm:spPr/>
    </dgm:pt>
    <dgm:pt modelId="{6490FA25-27A7-42C6-8AA8-8A7FDD1CAAA8}" type="pres">
      <dgm:prSet presAssocID="{3C5052AE-53A8-422D-AF99-763CE6A3816F}" presName="compNode" presStyleCnt="0"/>
      <dgm:spPr/>
    </dgm:pt>
    <dgm:pt modelId="{AFC6CFD9-4CE6-48F3-BD30-8790A42D2F23}" type="pres">
      <dgm:prSet presAssocID="{3C5052AE-53A8-422D-AF99-763CE6A3816F}" presName="iconRect" presStyleLbl="node1" presStyleIdx="6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4B1EA107-41A0-4C14-A7B5-5CE354C0C12B}" type="pres">
      <dgm:prSet presAssocID="{3C5052AE-53A8-422D-AF99-763CE6A3816F}" presName="iconSpace" presStyleCnt="0"/>
      <dgm:spPr/>
    </dgm:pt>
    <dgm:pt modelId="{D53A3BC2-B50A-4A82-B33B-B2061CA39A68}" type="pres">
      <dgm:prSet presAssocID="{3C5052AE-53A8-422D-AF99-763CE6A3816F}" presName="parTx" presStyleLbl="revTx" presStyleIdx="12" presStyleCnt="14">
        <dgm:presLayoutVars>
          <dgm:chMax val="0"/>
          <dgm:chPref val="0"/>
        </dgm:presLayoutVars>
      </dgm:prSet>
      <dgm:spPr/>
    </dgm:pt>
    <dgm:pt modelId="{CF41EF8F-1AB0-4C40-B7EE-7A61CA43780B}" type="pres">
      <dgm:prSet presAssocID="{3C5052AE-53A8-422D-AF99-763CE6A3816F}" presName="txSpace" presStyleCnt="0"/>
      <dgm:spPr/>
    </dgm:pt>
    <dgm:pt modelId="{0A25CE88-6787-458A-A28E-E0BEBC858926}" type="pres">
      <dgm:prSet presAssocID="{3C5052AE-53A8-422D-AF99-763CE6A3816F}" presName="desTx" presStyleLbl="revTx" presStyleIdx="13" presStyleCnt="14">
        <dgm:presLayoutVars/>
      </dgm:prSet>
      <dgm:spPr/>
    </dgm:pt>
  </dgm:ptLst>
  <dgm:cxnLst>
    <dgm:cxn modelId="{8CC74C0C-E0C1-4B96-8913-04D33B5CC258}" type="presOf" srcId="{35022367-9DAB-456D-BE7D-6F6415D34D2F}" destId="{C15839F8-6291-4045-B7C7-8E9FAAD5943C}" srcOrd="0" destOrd="0" presId="urn:microsoft.com/office/officeart/2018/5/layout/CenteredIconLabelDescriptionList"/>
    <dgm:cxn modelId="{723D0511-37ED-45C3-97D3-5F4BD2BFF1E1}" type="presOf" srcId="{798183D0-41A0-42EF-B230-7F5E545D1C30}" destId="{F9625611-1E3E-4E32-A9E7-1F7ED0B7FE32}" srcOrd="0" destOrd="0" presId="urn:microsoft.com/office/officeart/2018/5/layout/CenteredIconLabelDescriptionList"/>
    <dgm:cxn modelId="{8A837712-5EB1-4953-9A69-82D8627D7DF9}" srcId="{08FA94BB-18CA-4785-B458-3274971712FA}" destId="{35022367-9DAB-456D-BE7D-6F6415D34D2F}" srcOrd="0" destOrd="0" parTransId="{46B451D3-A186-4597-BE76-32A0F5B62E2A}" sibTransId="{6E6A3AB5-5E48-4D1D-99AC-323E5B6642DC}"/>
    <dgm:cxn modelId="{2185C91A-B1F4-465C-B06B-B7F85ED2F711}" srcId="{08FA94BB-18CA-4785-B458-3274971712FA}" destId="{5604CB1B-E95B-4FF7-9A82-51A0BE1B6BEE}" srcOrd="5" destOrd="0" parTransId="{74BCC2B6-21AA-42B4-BC9F-661E78BC6E79}" sibTransId="{A2A9438F-8A79-4234-A233-D2A9D1E2B364}"/>
    <dgm:cxn modelId="{0E9DEF28-6761-4BF0-80DA-425643136C2C}" srcId="{08FA94BB-18CA-4785-B458-3274971712FA}" destId="{3C5052AE-53A8-422D-AF99-763CE6A3816F}" srcOrd="6" destOrd="0" parTransId="{8587E2D4-9123-4218-8228-4720266A9716}" sibTransId="{FA169A91-DA52-4877-9284-0B17585128D7}"/>
    <dgm:cxn modelId="{5A9F3E2B-0C63-4B67-8AF0-04048AB33EA4}" srcId="{08FA94BB-18CA-4785-B458-3274971712FA}" destId="{24577F56-31D9-4544-87CC-0E61EDF5E7C0}" srcOrd="1" destOrd="0" parTransId="{EEBBF4D9-C90C-4169-BC0D-E7ECDB5701CE}" sibTransId="{8F8BA33A-AD6F-4535-AA8D-8B28E77ACFA7}"/>
    <dgm:cxn modelId="{9C2B9F5E-FA1D-49D5-9AC9-65A37948C090}" srcId="{08FA94BB-18CA-4785-B458-3274971712FA}" destId="{27AB0E6D-3A46-4672-B7C1-ECE5AADBD4E6}" srcOrd="4" destOrd="0" parTransId="{9692FEFA-043D-4E70-936E-B9A240D9CD1B}" sibTransId="{4CCFAE7A-8328-41A7-AB06-0AFC62AA5858}"/>
    <dgm:cxn modelId="{B2C5B06B-9D42-4A99-AA6C-C91AFF248819}" srcId="{08FA94BB-18CA-4785-B458-3274971712FA}" destId="{088BA554-785E-4B69-81D1-116C183AC39B}" srcOrd="2" destOrd="0" parTransId="{B68F72E3-38E6-436B-BA5C-1D0603B61E67}" sibTransId="{FB8604C5-3BE0-4808-85E7-54C814492AA7}"/>
    <dgm:cxn modelId="{DB11D459-33D5-4476-9D4E-7456E6DE61D4}" type="presOf" srcId="{910FA9F4-05FA-4485-9288-770DBCD6157C}" destId="{4698D709-A252-4333-9BF8-46233E7C1D4D}" srcOrd="0" destOrd="1" presId="urn:microsoft.com/office/officeart/2018/5/layout/CenteredIconLabelDescriptionList"/>
    <dgm:cxn modelId="{7BE86E81-260D-4CFF-8189-9B7E65FA4BCD}" type="presOf" srcId="{5604CB1B-E95B-4FF7-9A82-51A0BE1B6BEE}" destId="{2D021DE8-CE7C-4E23-87DF-F515D56E0B70}" srcOrd="0" destOrd="0" presId="urn:microsoft.com/office/officeart/2018/5/layout/CenteredIconLabelDescriptionList"/>
    <dgm:cxn modelId="{0B5E36A4-DD1B-4A2D-814D-17EC97A94029}" srcId="{798183D0-41A0-42EF-B230-7F5E545D1C30}" destId="{6B2B54B3-D4CB-4E62-A827-E0B9F0F7B238}" srcOrd="0" destOrd="0" parTransId="{FCAD138B-9419-48DE-8914-DE42C8D6BF76}" sibTransId="{46A019B0-9E14-4D1A-A70D-7CC5CE59A734}"/>
    <dgm:cxn modelId="{7B3D9AA6-134F-4819-A7BB-688FC123F914}" srcId="{08FA94BB-18CA-4785-B458-3274971712FA}" destId="{798183D0-41A0-42EF-B230-7F5E545D1C30}" srcOrd="3" destOrd="0" parTransId="{479FAC57-89B3-4E21-94E6-EC4ABBA9AA08}" sibTransId="{B514EFC0-BF96-4034-82A3-3B9B2B932D96}"/>
    <dgm:cxn modelId="{84E41AA7-015C-4FAD-A667-F7575B6A253C}" type="presOf" srcId="{3DE794BC-E4EB-4449-9DCD-D8EAACC4E914}" destId="{4698D709-A252-4333-9BF8-46233E7C1D4D}" srcOrd="0" destOrd="3" presId="urn:microsoft.com/office/officeart/2018/5/layout/CenteredIconLabelDescriptionList"/>
    <dgm:cxn modelId="{8FDF25BD-B4BE-40A9-999F-9B933D0E9B3E}" type="presOf" srcId="{3C5052AE-53A8-422D-AF99-763CE6A3816F}" destId="{D53A3BC2-B50A-4A82-B33B-B2061CA39A68}" srcOrd="0" destOrd="0" presId="urn:microsoft.com/office/officeart/2018/5/layout/CenteredIconLabelDescriptionList"/>
    <dgm:cxn modelId="{3B92CEBE-7ECC-4067-895F-886B9C73F687}" srcId="{798183D0-41A0-42EF-B230-7F5E545D1C30}" destId="{3DE794BC-E4EB-4449-9DCD-D8EAACC4E914}" srcOrd="3" destOrd="0" parTransId="{752B7D3E-8C65-4422-9283-929328A24E7C}" sibTransId="{46DD629F-A526-49D4-99A4-750A278E6C9C}"/>
    <dgm:cxn modelId="{4A3EC3C5-3DA3-4BE3-8B7A-177D5D32159D}" type="presOf" srcId="{E9F2214C-0EBD-496B-BE69-6D0936A07C67}" destId="{4698D709-A252-4333-9BF8-46233E7C1D4D}" srcOrd="0" destOrd="2" presId="urn:microsoft.com/office/officeart/2018/5/layout/CenteredIconLabelDescriptionList"/>
    <dgm:cxn modelId="{752D59D0-C153-4E5D-8EBE-29BD944C046E}" type="presOf" srcId="{08FA94BB-18CA-4785-B458-3274971712FA}" destId="{4FBDAF9B-E267-4782-8E1C-01BAEF7A3492}" srcOrd="0" destOrd="0" presId="urn:microsoft.com/office/officeart/2018/5/layout/CenteredIconLabelDescriptionList"/>
    <dgm:cxn modelId="{8FEA87DF-7B24-4CFF-98A2-746693020907}" srcId="{798183D0-41A0-42EF-B230-7F5E545D1C30}" destId="{910FA9F4-05FA-4485-9288-770DBCD6157C}" srcOrd="1" destOrd="0" parTransId="{1814BD42-2455-4367-ACA1-6EF76CE9AB4F}" sibTransId="{A13E27B0-E22D-4881-969F-7A48CF8F49BF}"/>
    <dgm:cxn modelId="{76C1D8E5-658E-4E21-B6E6-109560B2DC0E}" type="presOf" srcId="{088BA554-785E-4B69-81D1-116C183AC39B}" destId="{8559519E-8C81-4D60-B972-C421CE24CCA2}" srcOrd="0" destOrd="0" presId="urn:microsoft.com/office/officeart/2018/5/layout/CenteredIconLabelDescriptionList"/>
    <dgm:cxn modelId="{91F62BEA-6658-4E6B-ADE5-C0E467EA09EE}" type="presOf" srcId="{27AB0E6D-3A46-4672-B7C1-ECE5AADBD4E6}" destId="{584063A9-C30B-44F6-988C-31A56A44FCE7}" srcOrd="0" destOrd="0" presId="urn:microsoft.com/office/officeart/2018/5/layout/CenteredIconLabelDescriptionList"/>
    <dgm:cxn modelId="{A1B274ED-142A-4C06-80B4-81EC9505D8E7}" type="presOf" srcId="{6B2B54B3-D4CB-4E62-A827-E0B9F0F7B238}" destId="{4698D709-A252-4333-9BF8-46233E7C1D4D}" srcOrd="0" destOrd="0" presId="urn:microsoft.com/office/officeart/2018/5/layout/CenteredIconLabelDescriptionList"/>
    <dgm:cxn modelId="{D3072BF5-C6D7-4B6C-8598-B400EB9B5041}" type="presOf" srcId="{24577F56-31D9-4544-87CC-0E61EDF5E7C0}" destId="{C8EC3FA2-EE49-4DEE-BBC4-47BADA70876F}" srcOrd="0" destOrd="0" presId="urn:microsoft.com/office/officeart/2018/5/layout/CenteredIconLabelDescriptionList"/>
    <dgm:cxn modelId="{A9F3A2FE-571C-43E1-9878-9B613BC104B6}" srcId="{798183D0-41A0-42EF-B230-7F5E545D1C30}" destId="{E9F2214C-0EBD-496B-BE69-6D0936A07C67}" srcOrd="2" destOrd="0" parTransId="{720FFC8B-F54B-4C70-BCF6-A0916C923FDB}" sibTransId="{9450A044-E1A2-44BD-A090-3D6AE9BC572D}"/>
    <dgm:cxn modelId="{4D4357E1-373A-48B6-801A-22F367891F6A}" type="presParOf" srcId="{4FBDAF9B-E267-4782-8E1C-01BAEF7A3492}" destId="{47B8498E-C0A0-46A8-A8AF-3FBBBB9BFB07}" srcOrd="0" destOrd="0" presId="urn:microsoft.com/office/officeart/2018/5/layout/CenteredIconLabelDescriptionList"/>
    <dgm:cxn modelId="{FE15E5D2-FE0D-4B3C-B3BB-8F81DA17CA4E}" type="presParOf" srcId="{47B8498E-C0A0-46A8-A8AF-3FBBBB9BFB07}" destId="{E67C29C4-8294-40C0-B0EE-C6A913AD42E3}" srcOrd="0" destOrd="0" presId="urn:microsoft.com/office/officeart/2018/5/layout/CenteredIconLabelDescriptionList"/>
    <dgm:cxn modelId="{F3E0B71B-51DB-4ACB-B27A-C631AE7253EE}" type="presParOf" srcId="{47B8498E-C0A0-46A8-A8AF-3FBBBB9BFB07}" destId="{9BCCB781-7626-4E94-9A4B-CFD7C3CC0A62}" srcOrd="1" destOrd="0" presId="urn:microsoft.com/office/officeart/2018/5/layout/CenteredIconLabelDescriptionList"/>
    <dgm:cxn modelId="{DEE9E566-E4D0-484B-8456-B6A84AC5C4A3}" type="presParOf" srcId="{47B8498E-C0A0-46A8-A8AF-3FBBBB9BFB07}" destId="{C15839F8-6291-4045-B7C7-8E9FAAD5943C}" srcOrd="2" destOrd="0" presId="urn:microsoft.com/office/officeart/2018/5/layout/CenteredIconLabelDescriptionList"/>
    <dgm:cxn modelId="{74DBA9E8-86C8-4D35-950C-587A20B1DD47}" type="presParOf" srcId="{47B8498E-C0A0-46A8-A8AF-3FBBBB9BFB07}" destId="{E6B31B9B-D096-4301-9961-9AA060B4CD03}" srcOrd="3" destOrd="0" presId="urn:microsoft.com/office/officeart/2018/5/layout/CenteredIconLabelDescriptionList"/>
    <dgm:cxn modelId="{17C841B4-F8AD-46F2-BF40-416FFE9AB5C9}" type="presParOf" srcId="{47B8498E-C0A0-46A8-A8AF-3FBBBB9BFB07}" destId="{4CB4B861-DCCF-48FB-ACC1-A610F3D3B2E0}" srcOrd="4" destOrd="0" presId="urn:microsoft.com/office/officeart/2018/5/layout/CenteredIconLabelDescriptionList"/>
    <dgm:cxn modelId="{531C661C-56D5-49C0-8EB1-39DDD9861447}" type="presParOf" srcId="{4FBDAF9B-E267-4782-8E1C-01BAEF7A3492}" destId="{8A652F3D-8A2E-4101-8523-11FBD424D9E9}" srcOrd="1" destOrd="0" presId="urn:microsoft.com/office/officeart/2018/5/layout/CenteredIconLabelDescriptionList"/>
    <dgm:cxn modelId="{E7358FFE-52E5-463D-83F2-1C2555581483}" type="presParOf" srcId="{4FBDAF9B-E267-4782-8E1C-01BAEF7A3492}" destId="{234F45EE-F833-4105-ACC3-393D6CD1B26B}" srcOrd="2" destOrd="0" presId="urn:microsoft.com/office/officeart/2018/5/layout/CenteredIconLabelDescriptionList"/>
    <dgm:cxn modelId="{B612CCA1-5157-4F0E-A524-98DD9AE7DF7E}" type="presParOf" srcId="{234F45EE-F833-4105-ACC3-393D6CD1B26B}" destId="{6B2DC798-5E64-47FC-BFD8-D8CBBB365397}" srcOrd="0" destOrd="0" presId="urn:microsoft.com/office/officeart/2018/5/layout/CenteredIconLabelDescriptionList"/>
    <dgm:cxn modelId="{3B56928F-5E27-4AD5-BB30-CF56B2437381}" type="presParOf" srcId="{234F45EE-F833-4105-ACC3-393D6CD1B26B}" destId="{9BBB132F-A7A1-499D-A2AE-A85856571A92}" srcOrd="1" destOrd="0" presId="urn:microsoft.com/office/officeart/2018/5/layout/CenteredIconLabelDescriptionList"/>
    <dgm:cxn modelId="{A5CCC3A8-202D-4E57-A0F0-F71C9E7888AE}" type="presParOf" srcId="{234F45EE-F833-4105-ACC3-393D6CD1B26B}" destId="{C8EC3FA2-EE49-4DEE-BBC4-47BADA70876F}" srcOrd="2" destOrd="0" presId="urn:microsoft.com/office/officeart/2018/5/layout/CenteredIconLabelDescriptionList"/>
    <dgm:cxn modelId="{CD6109B3-4197-470E-8766-C231EB1B2F77}" type="presParOf" srcId="{234F45EE-F833-4105-ACC3-393D6CD1B26B}" destId="{FE264FB5-7E80-4B6D-851C-B6EC006E7739}" srcOrd="3" destOrd="0" presId="urn:microsoft.com/office/officeart/2018/5/layout/CenteredIconLabelDescriptionList"/>
    <dgm:cxn modelId="{4782398D-BBA2-40F3-B0B5-9DE3C24F91F8}" type="presParOf" srcId="{234F45EE-F833-4105-ACC3-393D6CD1B26B}" destId="{F3A57A5F-2C31-433B-BE6D-B5D51194DCDC}" srcOrd="4" destOrd="0" presId="urn:microsoft.com/office/officeart/2018/5/layout/CenteredIconLabelDescriptionList"/>
    <dgm:cxn modelId="{42F7D577-3315-4C88-9FF8-01978A78CE66}" type="presParOf" srcId="{4FBDAF9B-E267-4782-8E1C-01BAEF7A3492}" destId="{7C230B73-A49C-4BEE-8B76-E5CDF552A1C3}" srcOrd="3" destOrd="0" presId="urn:microsoft.com/office/officeart/2018/5/layout/CenteredIconLabelDescriptionList"/>
    <dgm:cxn modelId="{108C5788-F779-408A-BC2B-C275F9985991}" type="presParOf" srcId="{4FBDAF9B-E267-4782-8E1C-01BAEF7A3492}" destId="{BD04F0D4-DC60-4F46-AFFE-F4953961658E}" srcOrd="4" destOrd="0" presId="urn:microsoft.com/office/officeart/2018/5/layout/CenteredIconLabelDescriptionList"/>
    <dgm:cxn modelId="{339C27C6-04E3-4B87-A5BC-605CF3B3F270}" type="presParOf" srcId="{BD04F0D4-DC60-4F46-AFFE-F4953961658E}" destId="{FC0981E6-83AF-4575-B3C4-FCC4F2563400}" srcOrd="0" destOrd="0" presId="urn:microsoft.com/office/officeart/2018/5/layout/CenteredIconLabelDescriptionList"/>
    <dgm:cxn modelId="{99BDAF2A-7523-4AC9-AFA7-63010FEE5AB2}" type="presParOf" srcId="{BD04F0D4-DC60-4F46-AFFE-F4953961658E}" destId="{016AB7E0-8C54-4704-817D-70406A757688}" srcOrd="1" destOrd="0" presId="urn:microsoft.com/office/officeart/2018/5/layout/CenteredIconLabelDescriptionList"/>
    <dgm:cxn modelId="{8DF1D693-1F85-413E-9B01-ED6882026267}" type="presParOf" srcId="{BD04F0D4-DC60-4F46-AFFE-F4953961658E}" destId="{8559519E-8C81-4D60-B972-C421CE24CCA2}" srcOrd="2" destOrd="0" presId="urn:microsoft.com/office/officeart/2018/5/layout/CenteredIconLabelDescriptionList"/>
    <dgm:cxn modelId="{2A244936-97D7-4460-B6ED-DA262F0712FD}" type="presParOf" srcId="{BD04F0D4-DC60-4F46-AFFE-F4953961658E}" destId="{D3265E53-5365-4B3C-863F-ED558BF344DE}" srcOrd="3" destOrd="0" presId="urn:microsoft.com/office/officeart/2018/5/layout/CenteredIconLabelDescriptionList"/>
    <dgm:cxn modelId="{BF4BFC3D-6DD7-4CD4-A16D-6F305CF9123C}" type="presParOf" srcId="{BD04F0D4-DC60-4F46-AFFE-F4953961658E}" destId="{A7833BFA-CE7D-48C2-AC7D-44439814A98C}" srcOrd="4" destOrd="0" presId="urn:microsoft.com/office/officeart/2018/5/layout/CenteredIconLabelDescriptionList"/>
    <dgm:cxn modelId="{CFD39270-A5A5-44FD-A102-A5F7609EFDD3}" type="presParOf" srcId="{4FBDAF9B-E267-4782-8E1C-01BAEF7A3492}" destId="{652EAAFE-5F85-4E38-8545-8CDCD00F9FF1}" srcOrd="5" destOrd="0" presId="urn:microsoft.com/office/officeart/2018/5/layout/CenteredIconLabelDescriptionList"/>
    <dgm:cxn modelId="{C4672551-6900-4611-9007-7544B109B480}" type="presParOf" srcId="{4FBDAF9B-E267-4782-8E1C-01BAEF7A3492}" destId="{96CF691E-C2C2-4BE8-B669-5A2C0C5C19CA}" srcOrd="6" destOrd="0" presId="urn:microsoft.com/office/officeart/2018/5/layout/CenteredIconLabelDescriptionList"/>
    <dgm:cxn modelId="{ADC10C1B-908D-44E3-A762-3854478F36E1}" type="presParOf" srcId="{96CF691E-C2C2-4BE8-B669-5A2C0C5C19CA}" destId="{2F6AAB9A-EADF-4217-8691-91C7DDCB933B}" srcOrd="0" destOrd="0" presId="urn:microsoft.com/office/officeart/2018/5/layout/CenteredIconLabelDescriptionList"/>
    <dgm:cxn modelId="{079A3022-704B-4A44-92DD-708333D32F4A}" type="presParOf" srcId="{96CF691E-C2C2-4BE8-B669-5A2C0C5C19CA}" destId="{E024021A-1A79-4FBA-AB19-06F72ED0A990}" srcOrd="1" destOrd="0" presId="urn:microsoft.com/office/officeart/2018/5/layout/CenteredIconLabelDescriptionList"/>
    <dgm:cxn modelId="{CEB24D86-9C45-4985-9530-E0D43FFF3732}" type="presParOf" srcId="{96CF691E-C2C2-4BE8-B669-5A2C0C5C19CA}" destId="{F9625611-1E3E-4E32-A9E7-1F7ED0B7FE32}" srcOrd="2" destOrd="0" presId="urn:microsoft.com/office/officeart/2018/5/layout/CenteredIconLabelDescriptionList"/>
    <dgm:cxn modelId="{0067D997-6E72-4202-89A5-EC98C036824A}" type="presParOf" srcId="{96CF691E-C2C2-4BE8-B669-5A2C0C5C19CA}" destId="{70F79433-A4A3-49C1-9C72-C35036BB8C50}" srcOrd="3" destOrd="0" presId="urn:microsoft.com/office/officeart/2018/5/layout/CenteredIconLabelDescriptionList"/>
    <dgm:cxn modelId="{D9F07A75-AF72-44E3-ADAF-04D04A12A6B0}" type="presParOf" srcId="{96CF691E-C2C2-4BE8-B669-5A2C0C5C19CA}" destId="{4698D709-A252-4333-9BF8-46233E7C1D4D}" srcOrd="4" destOrd="0" presId="urn:microsoft.com/office/officeart/2018/5/layout/CenteredIconLabelDescriptionList"/>
    <dgm:cxn modelId="{87C56EEF-83C0-416E-8AAA-BFFE4DF122E0}" type="presParOf" srcId="{4FBDAF9B-E267-4782-8E1C-01BAEF7A3492}" destId="{C62FB475-9CF0-4900-A6CE-7D384F598254}" srcOrd="7" destOrd="0" presId="urn:microsoft.com/office/officeart/2018/5/layout/CenteredIconLabelDescriptionList"/>
    <dgm:cxn modelId="{845AA376-0BD6-4378-8C68-2F470DEE74BD}" type="presParOf" srcId="{4FBDAF9B-E267-4782-8E1C-01BAEF7A3492}" destId="{46DE11B5-F564-40C3-8C24-FFE046889360}" srcOrd="8" destOrd="0" presId="urn:microsoft.com/office/officeart/2018/5/layout/CenteredIconLabelDescriptionList"/>
    <dgm:cxn modelId="{F98C5F7A-FC1C-49B9-8337-44C87344C614}" type="presParOf" srcId="{46DE11B5-F564-40C3-8C24-FFE046889360}" destId="{B42D6595-B67D-4C5B-B0AA-FB648BD42C19}" srcOrd="0" destOrd="0" presId="urn:microsoft.com/office/officeart/2018/5/layout/CenteredIconLabelDescriptionList"/>
    <dgm:cxn modelId="{9715BD06-4194-4738-B7A4-0BDF1E0269A5}" type="presParOf" srcId="{46DE11B5-F564-40C3-8C24-FFE046889360}" destId="{0FE7D442-7912-4B17-9A03-310A41F256E9}" srcOrd="1" destOrd="0" presId="urn:microsoft.com/office/officeart/2018/5/layout/CenteredIconLabelDescriptionList"/>
    <dgm:cxn modelId="{107286C1-49DC-4BEB-A229-798426DCA3CC}" type="presParOf" srcId="{46DE11B5-F564-40C3-8C24-FFE046889360}" destId="{584063A9-C30B-44F6-988C-31A56A44FCE7}" srcOrd="2" destOrd="0" presId="urn:microsoft.com/office/officeart/2018/5/layout/CenteredIconLabelDescriptionList"/>
    <dgm:cxn modelId="{839CD2CF-7994-4012-B423-344D2D5C839F}" type="presParOf" srcId="{46DE11B5-F564-40C3-8C24-FFE046889360}" destId="{35444DF8-67C9-422B-A037-5FEF8762E8A7}" srcOrd="3" destOrd="0" presId="urn:microsoft.com/office/officeart/2018/5/layout/CenteredIconLabelDescriptionList"/>
    <dgm:cxn modelId="{07410A8F-3DA8-44DC-A392-6EA0FCE73974}" type="presParOf" srcId="{46DE11B5-F564-40C3-8C24-FFE046889360}" destId="{3D7DC7E8-6AE4-4B3C-B92B-BD1A2D63C157}" srcOrd="4" destOrd="0" presId="urn:microsoft.com/office/officeart/2018/5/layout/CenteredIconLabelDescriptionList"/>
    <dgm:cxn modelId="{B2C956EE-271A-408D-94DD-CF72BEFB3E0F}" type="presParOf" srcId="{4FBDAF9B-E267-4782-8E1C-01BAEF7A3492}" destId="{02F2CD40-96F2-4FE6-9AC7-8CA2FC4C3A15}" srcOrd="9" destOrd="0" presId="urn:microsoft.com/office/officeart/2018/5/layout/CenteredIconLabelDescriptionList"/>
    <dgm:cxn modelId="{A3C563A4-2D38-4C25-91F8-924FC1D811D6}" type="presParOf" srcId="{4FBDAF9B-E267-4782-8E1C-01BAEF7A3492}" destId="{80D1BB38-B714-4310-B8C0-5B98A9B00E7B}" srcOrd="10" destOrd="0" presId="urn:microsoft.com/office/officeart/2018/5/layout/CenteredIconLabelDescriptionList"/>
    <dgm:cxn modelId="{DD0CEF2C-C231-4D20-908E-928CB27771F9}" type="presParOf" srcId="{80D1BB38-B714-4310-B8C0-5B98A9B00E7B}" destId="{7E130709-B98C-494B-ABC6-7D1A99155BD4}" srcOrd="0" destOrd="0" presId="urn:microsoft.com/office/officeart/2018/5/layout/CenteredIconLabelDescriptionList"/>
    <dgm:cxn modelId="{96BE9BEB-2E19-44AD-B0DD-B8ECDF0F959A}" type="presParOf" srcId="{80D1BB38-B714-4310-B8C0-5B98A9B00E7B}" destId="{5DC9DE70-D0C3-40FE-B403-D3260C046EF1}" srcOrd="1" destOrd="0" presId="urn:microsoft.com/office/officeart/2018/5/layout/CenteredIconLabelDescriptionList"/>
    <dgm:cxn modelId="{0960FC0D-DFF2-4D86-9B94-30C320269A43}" type="presParOf" srcId="{80D1BB38-B714-4310-B8C0-5B98A9B00E7B}" destId="{2D021DE8-CE7C-4E23-87DF-F515D56E0B70}" srcOrd="2" destOrd="0" presId="urn:microsoft.com/office/officeart/2018/5/layout/CenteredIconLabelDescriptionList"/>
    <dgm:cxn modelId="{18A9ACA2-20D5-49F2-A1B3-6610A8B61168}" type="presParOf" srcId="{80D1BB38-B714-4310-B8C0-5B98A9B00E7B}" destId="{769893B5-52FA-42A8-A61C-B42EC6AF1381}" srcOrd="3" destOrd="0" presId="urn:microsoft.com/office/officeart/2018/5/layout/CenteredIconLabelDescriptionList"/>
    <dgm:cxn modelId="{F22EB5B0-F510-4D77-B1FF-B046BA59ED99}" type="presParOf" srcId="{80D1BB38-B714-4310-B8C0-5B98A9B00E7B}" destId="{C0A303CF-A9F7-47A5-AF8C-349480E25C76}" srcOrd="4" destOrd="0" presId="urn:microsoft.com/office/officeart/2018/5/layout/CenteredIconLabelDescriptionList"/>
    <dgm:cxn modelId="{C0C7FEA1-FD9D-49E0-9A87-FBB0654764F5}" type="presParOf" srcId="{4FBDAF9B-E267-4782-8E1C-01BAEF7A3492}" destId="{2C5C2728-6D52-4957-B6D6-77F0A9F4EC87}" srcOrd="11" destOrd="0" presId="urn:microsoft.com/office/officeart/2018/5/layout/CenteredIconLabelDescriptionList"/>
    <dgm:cxn modelId="{75CEA351-B428-49CD-BAE9-424145DF5376}" type="presParOf" srcId="{4FBDAF9B-E267-4782-8E1C-01BAEF7A3492}" destId="{6490FA25-27A7-42C6-8AA8-8A7FDD1CAAA8}" srcOrd="12" destOrd="0" presId="urn:microsoft.com/office/officeart/2018/5/layout/CenteredIconLabelDescriptionList"/>
    <dgm:cxn modelId="{53997059-09BA-4A87-BF18-8FADEDE19A1C}" type="presParOf" srcId="{6490FA25-27A7-42C6-8AA8-8A7FDD1CAAA8}" destId="{AFC6CFD9-4CE6-48F3-BD30-8790A42D2F23}" srcOrd="0" destOrd="0" presId="urn:microsoft.com/office/officeart/2018/5/layout/CenteredIconLabelDescriptionList"/>
    <dgm:cxn modelId="{894B6ECF-9B35-4E06-ADBD-DF23058C8F7A}" type="presParOf" srcId="{6490FA25-27A7-42C6-8AA8-8A7FDD1CAAA8}" destId="{4B1EA107-41A0-4C14-A7B5-5CE354C0C12B}" srcOrd="1" destOrd="0" presId="urn:microsoft.com/office/officeart/2018/5/layout/CenteredIconLabelDescriptionList"/>
    <dgm:cxn modelId="{E30477CA-D994-46E3-B43D-FEAB2114745B}" type="presParOf" srcId="{6490FA25-27A7-42C6-8AA8-8A7FDD1CAAA8}" destId="{D53A3BC2-B50A-4A82-B33B-B2061CA39A68}" srcOrd="2" destOrd="0" presId="urn:microsoft.com/office/officeart/2018/5/layout/CenteredIconLabelDescriptionList"/>
    <dgm:cxn modelId="{2A06D7C4-6829-4CDB-816D-CEC0887D4BCA}" type="presParOf" srcId="{6490FA25-27A7-42C6-8AA8-8A7FDD1CAAA8}" destId="{CF41EF8F-1AB0-4C40-B7EE-7A61CA43780B}" srcOrd="3" destOrd="0" presId="urn:microsoft.com/office/officeart/2018/5/layout/CenteredIconLabelDescriptionList"/>
    <dgm:cxn modelId="{69435ABF-149E-492D-93D3-7794926CECE1}" type="presParOf" srcId="{6490FA25-27A7-42C6-8AA8-8A7FDD1CAAA8}" destId="{0A25CE88-6787-458A-A28E-E0BEBC85892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E2E28-E5A7-48C6-8729-C2DF5E97934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BEFA883-76A4-47B9-9658-D86BFAC693E5}">
      <dgm:prSet/>
      <dgm:spPr/>
      <dgm:t>
        <a:bodyPr/>
        <a:lstStyle/>
        <a:p>
          <a:r>
            <a:rPr lang="en-US"/>
            <a:t>CPU</a:t>
          </a:r>
        </a:p>
      </dgm:t>
    </dgm:pt>
    <dgm:pt modelId="{A51EB59B-F011-4DD8-98C4-931EFC9BB9A6}" type="parTrans" cxnId="{92D32FE2-5754-418C-8CD5-C99BF1C7DE74}">
      <dgm:prSet/>
      <dgm:spPr/>
      <dgm:t>
        <a:bodyPr/>
        <a:lstStyle/>
        <a:p>
          <a:endParaRPr lang="en-US"/>
        </a:p>
      </dgm:t>
    </dgm:pt>
    <dgm:pt modelId="{D436937C-5E32-4325-B9A7-851239FF0E79}" type="sibTrans" cxnId="{92D32FE2-5754-418C-8CD5-C99BF1C7DE74}">
      <dgm:prSet/>
      <dgm:spPr/>
      <dgm:t>
        <a:bodyPr/>
        <a:lstStyle/>
        <a:p>
          <a:endParaRPr lang="en-US"/>
        </a:p>
      </dgm:t>
    </dgm:pt>
    <dgm:pt modelId="{1A3996B9-2611-4949-B921-F370116A2F70}">
      <dgm:prSet/>
      <dgm:spPr/>
      <dgm:t>
        <a:bodyPr/>
        <a:lstStyle/>
        <a:p>
          <a:r>
            <a:rPr lang="en-US"/>
            <a:t>RAM</a:t>
          </a:r>
        </a:p>
      </dgm:t>
    </dgm:pt>
    <dgm:pt modelId="{2AB35686-D52A-4016-8D05-0A83172B4134}" type="parTrans" cxnId="{EAB8D088-861D-4817-AAA0-8DA40038B0FF}">
      <dgm:prSet/>
      <dgm:spPr/>
      <dgm:t>
        <a:bodyPr/>
        <a:lstStyle/>
        <a:p>
          <a:endParaRPr lang="en-US"/>
        </a:p>
      </dgm:t>
    </dgm:pt>
    <dgm:pt modelId="{86E08C25-3FA7-4989-98FA-137A944F4444}" type="sibTrans" cxnId="{EAB8D088-861D-4817-AAA0-8DA40038B0FF}">
      <dgm:prSet/>
      <dgm:spPr/>
      <dgm:t>
        <a:bodyPr/>
        <a:lstStyle/>
        <a:p>
          <a:endParaRPr lang="en-US"/>
        </a:p>
      </dgm:t>
    </dgm:pt>
    <dgm:pt modelId="{CA7683F7-694B-4F72-BA6E-42672D9364B6}">
      <dgm:prSet/>
      <dgm:spPr/>
      <dgm:t>
        <a:bodyPr/>
        <a:lstStyle/>
        <a:p>
          <a:r>
            <a:rPr lang="en-US"/>
            <a:t>Storage</a:t>
          </a:r>
        </a:p>
      </dgm:t>
    </dgm:pt>
    <dgm:pt modelId="{043D2794-B9B0-4AC2-968B-63AFFBE539DD}" type="parTrans" cxnId="{AE07D8FF-549B-48B3-B090-A2D6DE1659BE}">
      <dgm:prSet/>
      <dgm:spPr/>
      <dgm:t>
        <a:bodyPr/>
        <a:lstStyle/>
        <a:p>
          <a:endParaRPr lang="en-US"/>
        </a:p>
      </dgm:t>
    </dgm:pt>
    <dgm:pt modelId="{5E6819C8-A3D4-4167-A7AD-7015A8FA78D4}" type="sibTrans" cxnId="{AE07D8FF-549B-48B3-B090-A2D6DE1659BE}">
      <dgm:prSet/>
      <dgm:spPr/>
      <dgm:t>
        <a:bodyPr/>
        <a:lstStyle/>
        <a:p>
          <a:endParaRPr lang="en-US"/>
        </a:p>
      </dgm:t>
    </dgm:pt>
    <dgm:pt modelId="{F6EBB0DA-57CC-452E-B7CB-D617FC0F9893}">
      <dgm:prSet/>
      <dgm:spPr/>
      <dgm:t>
        <a:bodyPr/>
        <a:lstStyle/>
        <a:p>
          <a:r>
            <a:rPr lang="en-US"/>
            <a:t>Network </a:t>
          </a:r>
        </a:p>
      </dgm:t>
    </dgm:pt>
    <dgm:pt modelId="{9AD67B89-0E37-4D9C-94F8-EFEE460CE50D}" type="parTrans" cxnId="{18FA6A61-F8C4-4CE0-ACF8-76E926F33CCB}">
      <dgm:prSet/>
      <dgm:spPr/>
      <dgm:t>
        <a:bodyPr/>
        <a:lstStyle/>
        <a:p>
          <a:endParaRPr lang="en-US"/>
        </a:p>
      </dgm:t>
    </dgm:pt>
    <dgm:pt modelId="{372CCF90-00E5-470E-A78F-DCFD0F8090C4}" type="sibTrans" cxnId="{18FA6A61-F8C4-4CE0-ACF8-76E926F33CCB}">
      <dgm:prSet/>
      <dgm:spPr/>
      <dgm:t>
        <a:bodyPr/>
        <a:lstStyle/>
        <a:p>
          <a:endParaRPr lang="en-US"/>
        </a:p>
      </dgm:t>
    </dgm:pt>
    <dgm:pt modelId="{A66F0373-63E2-45CC-BA81-429B5ABF45EC}">
      <dgm:prSet/>
      <dgm:spPr/>
      <dgm:t>
        <a:bodyPr/>
        <a:lstStyle/>
        <a:p>
          <a:r>
            <a:rPr lang="en-US"/>
            <a:t>Backup strategy</a:t>
          </a:r>
        </a:p>
      </dgm:t>
    </dgm:pt>
    <dgm:pt modelId="{74E615CB-31FC-4BB3-8E50-BE771F60D2D6}" type="parTrans" cxnId="{2CC716D6-D3B7-4BE8-A6B3-9CBE0B188508}">
      <dgm:prSet/>
      <dgm:spPr/>
      <dgm:t>
        <a:bodyPr/>
        <a:lstStyle/>
        <a:p>
          <a:endParaRPr lang="en-US"/>
        </a:p>
      </dgm:t>
    </dgm:pt>
    <dgm:pt modelId="{C69F61DA-3D59-437C-B51A-17D3F209FF44}" type="sibTrans" cxnId="{2CC716D6-D3B7-4BE8-A6B3-9CBE0B188508}">
      <dgm:prSet/>
      <dgm:spPr/>
      <dgm:t>
        <a:bodyPr/>
        <a:lstStyle/>
        <a:p>
          <a:endParaRPr lang="en-US"/>
        </a:p>
      </dgm:t>
    </dgm:pt>
    <dgm:pt modelId="{5BA078BA-CEE0-4E82-BAA1-FF56DA90BC55}" type="pres">
      <dgm:prSet presAssocID="{F4EE2E28-E5A7-48C6-8729-C2DF5E979346}" presName="root" presStyleCnt="0">
        <dgm:presLayoutVars>
          <dgm:dir/>
          <dgm:resizeHandles val="exact"/>
        </dgm:presLayoutVars>
      </dgm:prSet>
      <dgm:spPr/>
    </dgm:pt>
    <dgm:pt modelId="{B171ABA9-B81C-4AD7-8BF6-429088A1695F}" type="pres">
      <dgm:prSet presAssocID="{F4EE2E28-E5A7-48C6-8729-C2DF5E979346}" presName="container" presStyleCnt="0">
        <dgm:presLayoutVars>
          <dgm:dir/>
          <dgm:resizeHandles val="exact"/>
        </dgm:presLayoutVars>
      </dgm:prSet>
      <dgm:spPr/>
    </dgm:pt>
    <dgm:pt modelId="{4AF7BD5E-8F78-4ED1-A1F8-FA4F6369CD10}" type="pres">
      <dgm:prSet presAssocID="{3BEFA883-76A4-47B9-9658-D86BFAC693E5}" presName="compNode" presStyleCnt="0"/>
      <dgm:spPr/>
    </dgm:pt>
    <dgm:pt modelId="{0A8717C8-30FF-407B-806C-5072582280DD}" type="pres">
      <dgm:prSet presAssocID="{3BEFA883-76A4-47B9-9658-D86BFAC693E5}" presName="iconBgRect" presStyleLbl="bgShp" presStyleIdx="0" presStyleCnt="5"/>
      <dgm:spPr/>
    </dgm:pt>
    <dgm:pt modelId="{7C8AA879-D9E4-4F3A-90BA-7FFBD11FABAD}" type="pres">
      <dgm:prSet presAssocID="{3BEFA883-76A4-47B9-9658-D86BFAC693E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4DECC12-0922-4B59-8A60-01212981F186}" type="pres">
      <dgm:prSet presAssocID="{3BEFA883-76A4-47B9-9658-D86BFAC693E5}" presName="spaceRect" presStyleCnt="0"/>
      <dgm:spPr/>
    </dgm:pt>
    <dgm:pt modelId="{774270FD-46C1-48A3-A403-F441A576F288}" type="pres">
      <dgm:prSet presAssocID="{3BEFA883-76A4-47B9-9658-D86BFAC693E5}" presName="textRect" presStyleLbl="revTx" presStyleIdx="0" presStyleCnt="5">
        <dgm:presLayoutVars>
          <dgm:chMax val="1"/>
          <dgm:chPref val="1"/>
        </dgm:presLayoutVars>
      </dgm:prSet>
      <dgm:spPr/>
    </dgm:pt>
    <dgm:pt modelId="{0EE9217A-9BF2-419F-B324-56AF89CFA47D}" type="pres">
      <dgm:prSet presAssocID="{D436937C-5E32-4325-B9A7-851239FF0E79}" presName="sibTrans" presStyleLbl="sibTrans2D1" presStyleIdx="0" presStyleCnt="0"/>
      <dgm:spPr/>
    </dgm:pt>
    <dgm:pt modelId="{35A29D97-01F7-4E44-B8E2-6C7A7A0EE5CF}" type="pres">
      <dgm:prSet presAssocID="{1A3996B9-2611-4949-B921-F370116A2F70}" presName="compNode" presStyleCnt="0"/>
      <dgm:spPr/>
    </dgm:pt>
    <dgm:pt modelId="{771D3E08-FF74-493E-ADCF-29732C675E56}" type="pres">
      <dgm:prSet presAssocID="{1A3996B9-2611-4949-B921-F370116A2F70}" presName="iconBgRect" presStyleLbl="bgShp" presStyleIdx="1" presStyleCnt="5"/>
      <dgm:spPr/>
    </dgm:pt>
    <dgm:pt modelId="{6D7BACDE-8B35-4166-8C17-FC8A2E068659}" type="pres">
      <dgm:prSet presAssocID="{1A3996B9-2611-4949-B921-F370116A2F7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B77AFF1B-D974-4279-AB2F-D165A27BEEEC}" type="pres">
      <dgm:prSet presAssocID="{1A3996B9-2611-4949-B921-F370116A2F70}" presName="spaceRect" presStyleCnt="0"/>
      <dgm:spPr/>
    </dgm:pt>
    <dgm:pt modelId="{C81BA389-BADD-4077-B90B-EB681A63D345}" type="pres">
      <dgm:prSet presAssocID="{1A3996B9-2611-4949-B921-F370116A2F70}" presName="textRect" presStyleLbl="revTx" presStyleIdx="1" presStyleCnt="5">
        <dgm:presLayoutVars>
          <dgm:chMax val="1"/>
          <dgm:chPref val="1"/>
        </dgm:presLayoutVars>
      </dgm:prSet>
      <dgm:spPr/>
    </dgm:pt>
    <dgm:pt modelId="{EE32338B-9123-4216-9DF7-5DEE29BF202A}" type="pres">
      <dgm:prSet presAssocID="{86E08C25-3FA7-4989-98FA-137A944F4444}" presName="sibTrans" presStyleLbl="sibTrans2D1" presStyleIdx="0" presStyleCnt="0"/>
      <dgm:spPr/>
    </dgm:pt>
    <dgm:pt modelId="{015E692E-6BB5-48AE-80B1-7B9F829EDF26}" type="pres">
      <dgm:prSet presAssocID="{CA7683F7-694B-4F72-BA6E-42672D9364B6}" presName="compNode" presStyleCnt="0"/>
      <dgm:spPr/>
    </dgm:pt>
    <dgm:pt modelId="{F0515737-2AEB-454B-BCC6-F0DBB07D1120}" type="pres">
      <dgm:prSet presAssocID="{CA7683F7-694B-4F72-BA6E-42672D9364B6}" presName="iconBgRect" presStyleLbl="bgShp" presStyleIdx="2" presStyleCnt="5"/>
      <dgm:spPr/>
    </dgm:pt>
    <dgm:pt modelId="{DD05C6A7-F61D-426C-8F34-99461AE89A35}" type="pres">
      <dgm:prSet presAssocID="{CA7683F7-694B-4F72-BA6E-42672D9364B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F3431AF-50A0-4743-9EA1-8E1F1D90D2B0}" type="pres">
      <dgm:prSet presAssocID="{CA7683F7-694B-4F72-BA6E-42672D9364B6}" presName="spaceRect" presStyleCnt="0"/>
      <dgm:spPr/>
    </dgm:pt>
    <dgm:pt modelId="{DC33B231-2637-4CFC-A771-3C045334152F}" type="pres">
      <dgm:prSet presAssocID="{CA7683F7-694B-4F72-BA6E-42672D9364B6}" presName="textRect" presStyleLbl="revTx" presStyleIdx="2" presStyleCnt="5">
        <dgm:presLayoutVars>
          <dgm:chMax val="1"/>
          <dgm:chPref val="1"/>
        </dgm:presLayoutVars>
      </dgm:prSet>
      <dgm:spPr/>
    </dgm:pt>
    <dgm:pt modelId="{32CDE3E4-2821-4E62-83F4-A489109A80C7}" type="pres">
      <dgm:prSet presAssocID="{5E6819C8-A3D4-4167-A7AD-7015A8FA78D4}" presName="sibTrans" presStyleLbl="sibTrans2D1" presStyleIdx="0" presStyleCnt="0"/>
      <dgm:spPr/>
    </dgm:pt>
    <dgm:pt modelId="{6052A376-6092-4300-87E5-7EFDCC1219D9}" type="pres">
      <dgm:prSet presAssocID="{F6EBB0DA-57CC-452E-B7CB-D617FC0F9893}" presName="compNode" presStyleCnt="0"/>
      <dgm:spPr/>
    </dgm:pt>
    <dgm:pt modelId="{85E18ECD-30D9-4359-BBB4-DECFBCF59409}" type="pres">
      <dgm:prSet presAssocID="{F6EBB0DA-57CC-452E-B7CB-D617FC0F9893}" presName="iconBgRect" presStyleLbl="bgShp" presStyleIdx="3" presStyleCnt="5"/>
      <dgm:spPr/>
    </dgm:pt>
    <dgm:pt modelId="{6A587F33-D13F-426C-B16F-5077901AF197}" type="pres">
      <dgm:prSet presAssocID="{F6EBB0DA-57CC-452E-B7CB-D617FC0F989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11A7E4EB-F04E-4463-B09C-DD444D950721}" type="pres">
      <dgm:prSet presAssocID="{F6EBB0DA-57CC-452E-B7CB-D617FC0F9893}" presName="spaceRect" presStyleCnt="0"/>
      <dgm:spPr/>
    </dgm:pt>
    <dgm:pt modelId="{D18ACC2E-4640-4FD4-896E-41FB5457BE8E}" type="pres">
      <dgm:prSet presAssocID="{F6EBB0DA-57CC-452E-B7CB-D617FC0F9893}" presName="textRect" presStyleLbl="revTx" presStyleIdx="3" presStyleCnt="5">
        <dgm:presLayoutVars>
          <dgm:chMax val="1"/>
          <dgm:chPref val="1"/>
        </dgm:presLayoutVars>
      </dgm:prSet>
      <dgm:spPr/>
    </dgm:pt>
    <dgm:pt modelId="{D6D00E9F-81F9-45CC-A0A9-B0798844CA50}" type="pres">
      <dgm:prSet presAssocID="{372CCF90-00E5-470E-A78F-DCFD0F8090C4}" presName="sibTrans" presStyleLbl="sibTrans2D1" presStyleIdx="0" presStyleCnt="0"/>
      <dgm:spPr/>
    </dgm:pt>
    <dgm:pt modelId="{38E12AF1-80CC-4AD7-B5C0-2FAFE78A3F8E}" type="pres">
      <dgm:prSet presAssocID="{A66F0373-63E2-45CC-BA81-429B5ABF45EC}" presName="compNode" presStyleCnt="0"/>
      <dgm:spPr/>
    </dgm:pt>
    <dgm:pt modelId="{39CCA971-693B-4A77-8B56-E96D928D139F}" type="pres">
      <dgm:prSet presAssocID="{A66F0373-63E2-45CC-BA81-429B5ABF45EC}" presName="iconBgRect" presStyleLbl="bgShp" presStyleIdx="4" presStyleCnt="5"/>
      <dgm:spPr/>
    </dgm:pt>
    <dgm:pt modelId="{277B1B5E-84D9-4787-8EFC-514C1A1D982A}" type="pres">
      <dgm:prSet presAssocID="{A66F0373-63E2-45CC-BA81-429B5ABF45E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846D78D-8930-47B4-A3D7-360E03D9F34C}" type="pres">
      <dgm:prSet presAssocID="{A66F0373-63E2-45CC-BA81-429B5ABF45EC}" presName="spaceRect" presStyleCnt="0"/>
      <dgm:spPr/>
    </dgm:pt>
    <dgm:pt modelId="{586C059F-64D0-48C2-A571-B31BAC5F65D2}" type="pres">
      <dgm:prSet presAssocID="{A66F0373-63E2-45CC-BA81-429B5ABF45E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EE15708-0CDB-4159-B44A-3035DB744443}" type="presOf" srcId="{372CCF90-00E5-470E-A78F-DCFD0F8090C4}" destId="{D6D00E9F-81F9-45CC-A0A9-B0798844CA50}" srcOrd="0" destOrd="0" presId="urn:microsoft.com/office/officeart/2018/2/layout/IconCircleList"/>
    <dgm:cxn modelId="{9ECF5424-95CF-4778-8597-3CAB52EDCB89}" type="presOf" srcId="{86E08C25-3FA7-4989-98FA-137A944F4444}" destId="{EE32338B-9123-4216-9DF7-5DEE29BF202A}" srcOrd="0" destOrd="0" presId="urn:microsoft.com/office/officeart/2018/2/layout/IconCircleList"/>
    <dgm:cxn modelId="{18FA6A61-F8C4-4CE0-ACF8-76E926F33CCB}" srcId="{F4EE2E28-E5A7-48C6-8729-C2DF5E979346}" destId="{F6EBB0DA-57CC-452E-B7CB-D617FC0F9893}" srcOrd="3" destOrd="0" parTransId="{9AD67B89-0E37-4D9C-94F8-EFEE460CE50D}" sibTransId="{372CCF90-00E5-470E-A78F-DCFD0F8090C4}"/>
    <dgm:cxn modelId="{E183C373-4427-496E-8D0E-3FD025FC2C50}" type="presOf" srcId="{F6EBB0DA-57CC-452E-B7CB-D617FC0F9893}" destId="{D18ACC2E-4640-4FD4-896E-41FB5457BE8E}" srcOrd="0" destOrd="0" presId="urn:microsoft.com/office/officeart/2018/2/layout/IconCircleList"/>
    <dgm:cxn modelId="{22EAEF7F-34AB-4940-B48E-6DCB2D44F634}" type="presOf" srcId="{3BEFA883-76A4-47B9-9658-D86BFAC693E5}" destId="{774270FD-46C1-48A3-A403-F441A576F288}" srcOrd="0" destOrd="0" presId="urn:microsoft.com/office/officeart/2018/2/layout/IconCircleList"/>
    <dgm:cxn modelId="{EAB8D088-861D-4817-AAA0-8DA40038B0FF}" srcId="{F4EE2E28-E5A7-48C6-8729-C2DF5E979346}" destId="{1A3996B9-2611-4949-B921-F370116A2F70}" srcOrd="1" destOrd="0" parTransId="{2AB35686-D52A-4016-8D05-0A83172B4134}" sibTransId="{86E08C25-3FA7-4989-98FA-137A944F4444}"/>
    <dgm:cxn modelId="{E85ECB8B-B3E4-446A-B931-CC8E4CE2237F}" type="presOf" srcId="{5E6819C8-A3D4-4167-A7AD-7015A8FA78D4}" destId="{32CDE3E4-2821-4E62-83F4-A489109A80C7}" srcOrd="0" destOrd="0" presId="urn:microsoft.com/office/officeart/2018/2/layout/IconCircleList"/>
    <dgm:cxn modelId="{B4FC24A3-2E38-454D-982D-5895C1CB4023}" type="presOf" srcId="{CA7683F7-694B-4F72-BA6E-42672D9364B6}" destId="{DC33B231-2637-4CFC-A771-3C045334152F}" srcOrd="0" destOrd="0" presId="urn:microsoft.com/office/officeart/2018/2/layout/IconCircleList"/>
    <dgm:cxn modelId="{D87F1CA9-D4CD-49B6-A692-BE2E20AEBAB9}" type="presOf" srcId="{1A3996B9-2611-4949-B921-F370116A2F70}" destId="{C81BA389-BADD-4077-B90B-EB681A63D345}" srcOrd="0" destOrd="0" presId="urn:microsoft.com/office/officeart/2018/2/layout/IconCircleList"/>
    <dgm:cxn modelId="{14A5CAAA-E98B-43FF-8206-F707B9438917}" type="presOf" srcId="{F4EE2E28-E5A7-48C6-8729-C2DF5E979346}" destId="{5BA078BA-CEE0-4E82-BAA1-FF56DA90BC55}" srcOrd="0" destOrd="0" presId="urn:microsoft.com/office/officeart/2018/2/layout/IconCircleList"/>
    <dgm:cxn modelId="{0C9F3FAD-5ADD-41FA-A7D1-88A12A16AFFC}" type="presOf" srcId="{D436937C-5E32-4325-B9A7-851239FF0E79}" destId="{0EE9217A-9BF2-419F-B324-56AF89CFA47D}" srcOrd="0" destOrd="0" presId="urn:microsoft.com/office/officeart/2018/2/layout/IconCircleList"/>
    <dgm:cxn modelId="{0BEB37B8-2F73-4C5F-B349-9D054C50546E}" type="presOf" srcId="{A66F0373-63E2-45CC-BA81-429B5ABF45EC}" destId="{586C059F-64D0-48C2-A571-B31BAC5F65D2}" srcOrd="0" destOrd="0" presId="urn:microsoft.com/office/officeart/2018/2/layout/IconCircleList"/>
    <dgm:cxn modelId="{2CC716D6-D3B7-4BE8-A6B3-9CBE0B188508}" srcId="{F4EE2E28-E5A7-48C6-8729-C2DF5E979346}" destId="{A66F0373-63E2-45CC-BA81-429B5ABF45EC}" srcOrd="4" destOrd="0" parTransId="{74E615CB-31FC-4BB3-8E50-BE771F60D2D6}" sibTransId="{C69F61DA-3D59-437C-B51A-17D3F209FF44}"/>
    <dgm:cxn modelId="{92D32FE2-5754-418C-8CD5-C99BF1C7DE74}" srcId="{F4EE2E28-E5A7-48C6-8729-C2DF5E979346}" destId="{3BEFA883-76A4-47B9-9658-D86BFAC693E5}" srcOrd="0" destOrd="0" parTransId="{A51EB59B-F011-4DD8-98C4-931EFC9BB9A6}" sibTransId="{D436937C-5E32-4325-B9A7-851239FF0E79}"/>
    <dgm:cxn modelId="{AE07D8FF-549B-48B3-B090-A2D6DE1659BE}" srcId="{F4EE2E28-E5A7-48C6-8729-C2DF5E979346}" destId="{CA7683F7-694B-4F72-BA6E-42672D9364B6}" srcOrd="2" destOrd="0" parTransId="{043D2794-B9B0-4AC2-968B-63AFFBE539DD}" sibTransId="{5E6819C8-A3D4-4167-A7AD-7015A8FA78D4}"/>
    <dgm:cxn modelId="{4F392256-6C24-42CC-A994-9F13C0D7CD1F}" type="presParOf" srcId="{5BA078BA-CEE0-4E82-BAA1-FF56DA90BC55}" destId="{B171ABA9-B81C-4AD7-8BF6-429088A1695F}" srcOrd="0" destOrd="0" presId="urn:microsoft.com/office/officeart/2018/2/layout/IconCircleList"/>
    <dgm:cxn modelId="{9D6F87D3-7364-4B63-A890-643B778F71DF}" type="presParOf" srcId="{B171ABA9-B81C-4AD7-8BF6-429088A1695F}" destId="{4AF7BD5E-8F78-4ED1-A1F8-FA4F6369CD10}" srcOrd="0" destOrd="0" presId="urn:microsoft.com/office/officeart/2018/2/layout/IconCircleList"/>
    <dgm:cxn modelId="{61EC4247-B148-4D4F-BF6F-2D4A71E14F94}" type="presParOf" srcId="{4AF7BD5E-8F78-4ED1-A1F8-FA4F6369CD10}" destId="{0A8717C8-30FF-407B-806C-5072582280DD}" srcOrd="0" destOrd="0" presId="urn:microsoft.com/office/officeart/2018/2/layout/IconCircleList"/>
    <dgm:cxn modelId="{670C94D6-A496-4D0D-AC50-4EA224C68D72}" type="presParOf" srcId="{4AF7BD5E-8F78-4ED1-A1F8-FA4F6369CD10}" destId="{7C8AA879-D9E4-4F3A-90BA-7FFBD11FABAD}" srcOrd="1" destOrd="0" presId="urn:microsoft.com/office/officeart/2018/2/layout/IconCircleList"/>
    <dgm:cxn modelId="{5975E9D1-87E3-49A8-8915-7AF10A9DF511}" type="presParOf" srcId="{4AF7BD5E-8F78-4ED1-A1F8-FA4F6369CD10}" destId="{54DECC12-0922-4B59-8A60-01212981F186}" srcOrd="2" destOrd="0" presId="urn:microsoft.com/office/officeart/2018/2/layout/IconCircleList"/>
    <dgm:cxn modelId="{F2CB0837-51D0-4A54-8E6B-3ECB52738335}" type="presParOf" srcId="{4AF7BD5E-8F78-4ED1-A1F8-FA4F6369CD10}" destId="{774270FD-46C1-48A3-A403-F441A576F288}" srcOrd="3" destOrd="0" presId="urn:microsoft.com/office/officeart/2018/2/layout/IconCircleList"/>
    <dgm:cxn modelId="{42A24AB3-6F62-44B9-AC66-C5309CABC453}" type="presParOf" srcId="{B171ABA9-B81C-4AD7-8BF6-429088A1695F}" destId="{0EE9217A-9BF2-419F-B324-56AF89CFA47D}" srcOrd="1" destOrd="0" presId="urn:microsoft.com/office/officeart/2018/2/layout/IconCircleList"/>
    <dgm:cxn modelId="{2AD284B9-8ACC-4487-AB71-686031298A3A}" type="presParOf" srcId="{B171ABA9-B81C-4AD7-8BF6-429088A1695F}" destId="{35A29D97-01F7-4E44-B8E2-6C7A7A0EE5CF}" srcOrd="2" destOrd="0" presId="urn:microsoft.com/office/officeart/2018/2/layout/IconCircleList"/>
    <dgm:cxn modelId="{1ECFB028-4731-458A-8271-881787C096B3}" type="presParOf" srcId="{35A29D97-01F7-4E44-B8E2-6C7A7A0EE5CF}" destId="{771D3E08-FF74-493E-ADCF-29732C675E56}" srcOrd="0" destOrd="0" presId="urn:microsoft.com/office/officeart/2018/2/layout/IconCircleList"/>
    <dgm:cxn modelId="{0FBF44FE-179C-41DD-AC0C-CF35B2A092FA}" type="presParOf" srcId="{35A29D97-01F7-4E44-B8E2-6C7A7A0EE5CF}" destId="{6D7BACDE-8B35-4166-8C17-FC8A2E068659}" srcOrd="1" destOrd="0" presId="urn:microsoft.com/office/officeart/2018/2/layout/IconCircleList"/>
    <dgm:cxn modelId="{B0EC4E00-ED52-40D9-942D-6EBF713A54B3}" type="presParOf" srcId="{35A29D97-01F7-4E44-B8E2-6C7A7A0EE5CF}" destId="{B77AFF1B-D974-4279-AB2F-D165A27BEEEC}" srcOrd="2" destOrd="0" presId="urn:microsoft.com/office/officeart/2018/2/layout/IconCircleList"/>
    <dgm:cxn modelId="{3779E27E-1660-4487-9413-ECA981EABF39}" type="presParOf" srcId="{35A29D97-01F7-4E44-B8E2-6C7A7A0EE5CF}" destId="{C81BA389-BADD-4077-B90B-EB681A63D345}" srcOrd="3" destOrd="0" presId="urn:microsoft.com/office/officeart/2018/2/layout/IconCircleList"/>
    <dgm:cxn modelId="{D57A4447-F8EC-4F08-B115-DA1BBFD16059}" type="presParOf" srcId="{B171ABA9-B81C-4AD7-8BF6-429088A1695F}" destId="{EE32338B-9123-4216-9DF7-5DEE29BF202A}" srcOrd="3" destOrd="0" presId="urn:microsoft.com/office/officeart/2018/2/layout/IconCircleList"/>
    <dgm:cxn modelId="{37C65ADC-3F9D-428F-9E1C-A6B30AFD1139}" type="presParOf" srcId="{B171ABA9-B81C-4AD7-8BF6-429088A1695F}" destId="{015E692E-6BB5-48AE-80B1-7B9F829EDF26}" srcOrd="4" destOrd="0" presId="urn:microsoft.com/office/officeart/2018/2/layout/IconCircleList"/>
    <dgm:cxn modelId="{7F8E3436-F415-427E-9DE7-5211268F206C}" type="presParOf" srcId="{015E692E-6BB5-48AE-80B1-7B9F829EDF26}" destId="{F0515737-2AEB-454B-BCC6-F0DBB07D1120}" srcOrd="0" destOrd="0" presId="urn:microsoft.com/office/officeart/2018/2/layout/IconCircleList"/>
    <dgm:cxn modelId="{C7BE2482-E6B4-4FC7-B622-AA4B8BF57925}" type="presParOf" srcId="{015E692E-6BB5-48AE-80B1-7B9F829EDF26}" destId="{DD05C6A7-F61D-426C-8F34-99461AE89A35}" srcOrd="1" destOrd="0" presId="urn:microsoft.com/office/officeart/2018/2/layout/IconCircleList"/>
    <dgm:cxn modelId="{98054FF6-130D-4011-9A34-6E1D0658F761}" type="presParOf" srcId="{015E692E-6BB5-48AE-80B1-7B9F829EDF26}" destId="{2F3431AF-50A0-4743-9EA1-8E1F1D90D2B0}" srcOrd="2" destOrd="0" presId="urn:microsoft.com/office/officeart/2018/2/layout/IconCircleList"/>
    <dgm:cxn modelId="{E38B99DB-7336-4FA4-ACE6-B57EF1E7D389}" type="presParOf" srcId="{015E692E-6BB5-48AE-80B1-7B9F829EDF26}" destId="{DC33B231-2637-4CFC-A771-3C045334152F}" srcOrd="3" destOrd="0" presId="urn:microsoft.com/office/officeart/2018/2/layout/IconCircleList"/>
    <dgm:cxn modelId="{7D1B9B73-44A4-4F1A-B6D3-278F0767CB0A}" type="presParOf" srcId="{B171ABA9-B81C-4AD7-8BF6-429088A1695F}" destId="{32CDE3E4-2821-4E62-83F4-A489109A80C7}" srcOrd="5" destOrd="0" presId="urn:microsoft.com/office/officeart/2018/2/layout/IconCircleList"/>
    <dgm:cxn modelId="{31C655D1-253E-4045-9ED0-1F5A964CB757}" type="presParOf" srcId="{B171ABA9-B81C-4AD7-8BF6-429088A1695F}" destId="{6052A376-6092-4300-87E5-7EFDCC1219D9}" srcOrd="6" destOrd="0" presId="urn:microsoft.com/office/officeart/2018/2/layout/IconCircleList"/>
    <dgm:cxn modelId="{6EBDA1DE-6AB7-40A2-8E8F-D138FB1E817C}" type="presParOf" srcId="{6052A376-6092-4300-87E5-7EFDCC1219D9}" destId="{85E18ECD-30D9-4359-BBB4-DECFBCF59409}" srcOrd="0" destOrd="0" presId="urn:microsoft.com/office/officeart/2018/2/layout/IconCircleList"/>
    <dgm:cxn modelId="{B8B2ADFA-47CE-478D-A9AF-FFD1CEAA2DDC}" type="presParOf" srcId="{6052A376-6092-4300-87E5-7EFDCC1219D9}" destId="{6A587F33-D13F-426C-B16F-5077901AF197}" srcOrd="1" destOrd="0" presId="urn:microsoft.com/office/officeart/2018/2/layout/IconCircleList"/>
    <dgm:cxn modelId="{E0D0AC6D-627F-4F91-8C14-8CAD7387AD6B}" type="presParOf" srcId="{6052A376-6092-4300-87E5-7EFDCC1219D9}" destId="{11A7E4EB-F04E-4463-B09C-DD444D950721}" srcOrd="2" destOrd="0" presId="urn:microsoft.com/office/officeart/2018/2/layout/IconCircleList"/>
    <dgm:cxn modelId="{C4263027-2BDF-4E8A-9DB6-68DCBB0E13AC}" type="presParOf" srcId="{6052A376-6092-4300-87E5-7EFDCC1219D9}" destId="{D18ACC2E-4640-4FD4-896E-41FB5457BE8E}" srcOrd="3" destOrd="0" presId="urn:microsoft.com/office/officeart/2018/2/layout/IconCircleList"/>
    <dgm:cxn modelId="{1587A9A5-29B9-4D6D-83C6-6A2B0C83C441}" type="presParOf" srcId="{B171ABA9-B81C-4AD7-8BF6-429088A1695F}" destId="{D6D00E9F-81F9-45CC-A0A9-B0798844CA50}" srcOrd="7" destOrd="0" presId="urn:microsoft.com/office/officeart/2018/2/layout/IconCircleList"/>
    <dgm:cxn modelId="{7F05563D-BF7B-40DA-8C05-CD15971DA058}" type="presParOf" srcId="{B171ABA9-B81C-4AD7-8BF6-429088A1695F}" destId="{38E12AF1-80CC-4AD7-B5C0-2FAFE78A3F8E}" srcOrd="8" destOrd="0" presId="urn:microsoft.com/office/officeart/2018/2/layout/IconCircleList"/>
    <dgm:cxn modelId="{CBB2749C-1349-4E96-916D-2EE13C25DB29}" type="presParOf" srcId="{38E12AF1-80CC-4AD7-B5C0-2FAFE78A3F8E}" destId="{39CCA971-693B-4A77-8B56-E96D928D139F}" srcOrd="0" destOrd="0" presId="urn:microsoft.com/office/officeart/2018/2/layout/IconCircleList"/>
    <dgm:cxn modelId="{F955B73F-893B-4EC5-AB56-D962C68E4854}" type="presParOf" srcId="{38E12AF1-80CC-4AD7-B5C0-2FAFE78A3F8E}" destId="{277B1B5E-84D9-4787-8EFC-514C1A1D982A}" srcOrd="1" destOrd="0" presId="urn:microsoft.com/office/officeart/2018/2/layout/IconCircleList"/>
    <dgm:cxn modelId="{79058BAA-386C-471C-B2F7-6FFA3F8BAAE9}" type="presParOf" srcId="{38E12AF1-80CC-4AD7-B5C0-2FAFE78A3F8E}" destId="{0846D78D-8930-47B4-A3D7-360E03D9F34C}" srcOrd="2" destOrd="0" presId="urn:microsoft.com/office/officeart/2018/2/layout/IconCircleList"/>
    <dgm:cxn modelId="{422CF020-1A42-477D-9BBA-BBA7A5082A53}" type="presParOf" srcId="{38E12AF1-80CC-4AD7-B5C0-2FAFE78A3F8E}" destId="{586C059F-64D0-48C2-A571-B31BAC5F65D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949B3E-FEF8-40BA-A286-6744D55D4C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1BEC7E-2A13-478F-BE58-EF024BB0FF15}">
      <dgm:prSet/>
      <dgm:spPr/>
      <dgm:t>
        <a:bodyPr/>
        <a:lstStyle/>
        <a:p>
          <a:r>
            <a:rPr lang="en-US"/>
            <a:t>PostgreSQL ANSI standard SQL syntax and datatypes make converting your database schema from other relational databases a fairly straight forward process.</a:t>
          </a:r>
        </a:p>
      </dgm:t>
    </dgm:pt>
    <dgm:pt modelId="{409C4E97-1887-4FE0-87DD-EF272ADA866A}" type="parTrans" cxnId="{FBE494D6-41EC-43CA-8847-396B864E50A7}">
      <dgm:prSet/>
      <dgm:spPr/>
      <dgm:t>
        <a:bodyPr/>
        <a:lstStyle/>
        <a:p>
          <a:endParaRPr lang="en-US"/>
        </a:p>
      </dgm:t>
    </dgm:pt>
    <dgm:pt modelId="{4BA256C2-2FD2-43AF-B035-F32BF658A187}" type="sibTrans" cxnId="{FBE494D6-41EC-43CA-8847-396B864E50A7}">
      <dgm:prSet/>
      <dgm:spPr/>
      <dgm:t>
        <a:bodyPr/>
        <a:lstStyle/>
        <a:p>
          <a:endParaRPr lang="en-US"/>
        </a:p>
      </dgm:t>
    </dgm:pt>
    <dgm:pt modelId="{692DB636-4AB7-46E5-9B75-B893A4DBA145}">
      <dgm:prSet/>
      <dgm:spPr/>
      <dgm:t>
        <a:bodyPr/>
        <a:lstStyle/>
        <a:p>
          <a:r>
            <a:rPr lang="en-US"/>
            <a:t>Sometimes migrated code requires manual resolution.</a:t>
          </a:r>
        </a:p>
      </dgm:t>
    </dgm:pt>
    <dgm:pt modelId="{A06A8658-7693-4668-AB06-7F68C8937485}" type="parTrans" cxnId="{FC8EFE37-BDCF-4312-B04A-88DA79579603}">
      <dgm:prSet/>
      <dgm:spPr/>
      <dgm:t>
        <a:bodyPr/>
        <a:lstStyle/>
        <a:p>
          <a:endParaRPr lang="en-US"/>
        </a:p>
      </dgm:t>
    </dgm:pt>
    <dgm:pt modelId="{BE64A39E-10BC-46EA-9C4F-CAEBBB040EB1}" type="sibTrans" cxnId="{FC8EFE37-BDCF-4312-B04A-88DA79579603}">
      <dgm:prSet/>
      <dgm:spPr/>
      <dgm:t>
        <a:bodyPr/>
        <a:lstStyle/>
        <a:p>
          <a:endParaRPr lang="en-US"/>
        </a:p>
      </dgm:t>
    </dgm:pt>
    <dgm:pt modelId="{32432633-F487-4A35-B52A-E2693CCCC0F0}">
      <dgm:prSet/>
      <dgm:spPr/>
      <dgm:t>
        <a:bodyPr/>
        <a:lstStyle/>
        <a:p>
          <a:r>
            <a:rPr lang="en-US" dirty="0"/>
            <a:t>If the code is embedded in application that interfaces with the database has to be modified.</a:t>
          </a:r>
        </a:p>
      </dgm:t>
    </dgm:pt>
    <dgm:pt modelId="{67BB5467-F0C1-4815-B680-910DA4E0C40E}" type="parTrans" cxnId="{DE0108CD-0D00-48DB-9AFE-BFC5BE298F6A}">
      <dgm:prSet/>
      <dgm:spPr/>
      <dgm:t>
        <a:bodyPr/>
        <a:lstStyle/>
        <a:p>
          <a:endParaRPr lang="en-US"/>
        </a:p>
      </dgm:t>
    </dgm:pt>
    <dgm:pt modelId="{1A7AA92A-10EB-4173-89E0-8899F07BC071}" type="sibTrans" cxnId="{DE0108CD-0D00-48DB-9AFE-BFC5BE298F6A}">
      <dgm:prSet/>
      <dgm:spPr/>
      <dgm:t>
        <a:bodyPr/>
        <a:lstStyle/>
        <a:p>
          <a:endParaRPr lang="en-US"/>
        </a:p>
      </dgm:t>
    </dgm:pt>
    <dgm:pt modelId="{6E855401-3D5A-4347-9392-28832CBB9575}" type="pres">
      <dgm:prSet presAssocID="{E8949B3E-FEF8-40BA-A286-6744D55D4C14}" presName="root" presStyleCnt="0">
        <dgm:presLayoutVars>
          <dgm:dir/>
          <dgm:resizeHandles val="exact"/>
        </dgm:presLayoutVars>
      </dgm:prSet>
      <dgm:spPr/>
    </dgm:pt>
    <dgm:pt modelId="{D5ACA3D8-93C0-422E-82E9-3D451EE78895}" type="pres">
      <dgm:prSet presAssocID="{E61BEC7E-2A13-478F-BE58-EF024BB0FF15}" presName="compNode" presStyleCnt="0"/>
      <dgm:spPr/>
    </dgm:pt>
    <dgm:pt modelId="{4A7A2B88-0DB6-42BC-9206-103E6886A2B6}" type="pres">
      <dgm:prSet presAssocID="{E61BEC7E-2A13-478F-BE58-EF024BB0FF15}" presName="bgRect" presStyleLbl="bgShp" presStyleIdx="0" presStyleCnt="3"/>
      <dgm:spPr/>
    </dgm:pt>
    <dgm:pt modelId="{86D0CDFC-505C-4BE0-B397-28D635913546}" type="pres">
      <dgm:prSet presAssocID="{E61BEC7E-2A13-478F-BE58-EF024BB0FF15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A4BCAE7-BDDE-48CE-BE50-143A9FCA8CE3}" type="pres">
      <dgm:prSet presAssocID="{E61BEC7E-2A13-478F-BE58-EF024BB0FF15}" presName="spaceRect" presStyleCnt="0"/>
      <dgm:spPr/>
    </dgm:pt>
    <dgm:pt modelId="{74A75588-320A-498E-BAC0-3E3EFBFE2645}" type="pres">
      <dgm:prSet presAssocID="{E61BEC7E-2A13-478F-BE58-EF024BB0FF15}" presName="parTx" presStyleLbl="revTx" presStyleIdx="0" presStyleCnt="3">
        <dgm:presLayoutVars>
          <dgm:chMax val="0"/>
          <dgm:chPref val="0"/>
        </dgm:presLayoutVars>
      </dgm:prSet>
      <dgm:spPr/>
    </dgm:pt>
    <dgm:pt modelId="{A5E30254-4450-41D1-ABBF-55F350ADCDEC}" type="pres">
      <dgm:prSet presAssocID="{4BA256C2-2FD2-43AF-B035-F32BF658A187}" presName="sibTrans" presStyleCnt="0"/>
      <dgm:spPr/>
    </dgm:pt>
    <dgm:pt modelId="{C0201800-1B7D-44A4-ADC6-7F07E78612CF}" type="pres">
      <dgm:prSet presAssocID="{692DB636-4AB7-46E5-9B75-B893A4DBA145}" presName="compNode" presStyleCnt="0"/>
      <dgm:spPr/>
    </dgm:pt>
    <dgm:pt modelId="{D6B8A9BF-F296-4069-9946-1BEEA11966D7}" type="pres">
      <dgm:prSet presAssocID="{692DB636-4AB7-46E5-9B75-B893A4DBA145}" presName="bgRect" presStyleLbl="bgShp" presStyleIdx="1" presStyleCnt="3"/>
      <dgm:spPr/>
    </dgm:pt>
    <dgm:pt modelId="{EEE8932B-F56F-4FF5-A469-F941E4155DE4}" type="pres">
      <dgm:prSet presAssocID="{692DB636-4AB7-46E5-9B75-B893A4DBA145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2883D26A-10D3-4280-B168-99C4764B1182}" type="pres">
      <dgm:prSet presAssocID="{692DB636-4AB7-46E5-9B75-B893A4DBA145}" presName="spaceRect" presStyleCnt="0"/>
      <dgm:spPr/>
    </dgm:pt>
    <dgm:pt modelId="{6AB232B8-9BCB-42FA-8310-58165783EEDE}" type="pres">
      <dgm:prSet presAssocID="{692DB636-4AB7-46E5-9B75-B893A4DBA145}" presName="parTx" presStyleLbl="revTx" presStyleIdx="1" presStyleCnt="3">
        <dgm:presLayoutVars>
          <dgm:chMax val="0"/>
          <dgm:chPref val="0"/>
        </dgm:presLayoutVars>
      </dgm:prSet>
      <dgm:spPr/>
    </dgm:pt>
    <dgm:pt modelId="{4E81D835-2C8E-4313-A4DD-091F715119E7}" type="pres">
      <dgm:prSet presAssocID="{BE64A39E-10BC-46EA-9C4F-CAEBBB040EB1}" presName="sibTrans" presStyleCnt="0"/>
      <dgm:spPr/>
    </dgm:pt>
    <dgm:pt modelId="{3A08858B-047F-4AA8-BDC1-EC68BE6EAEB7}" type="pres">
      <dgm:prSet presAssocID="{32432633-F487-4A35-B52A-E2693CCCC0F0}" presName="compNode" presStyleCnt="0"/>
      <dgm:spPr/>
    </dgm:pt>
    <dgm:pt modelId="{E1EF9620-DB10-4F57-80C1-B5EB48DBAB64}" type="pres">
      <dgm:prSet presAssocID="{32432633-F487-4A35-B52A-E2693CCCC0F0}" presName="bgRect" presStyleLbl="bgShp" presStyleIdx="2" presStyleCnt="3"/>
      <dgm:spPr/>
    </dgm:pt>
    <dgm:pt modelId="{BE43B245-53AC-4BFD-9AD5-C67A953B48C5}" type="pres">
      <dgm:prSet presAssocID="{32432633-F487-4A35-B52A-E2693CCCC0F0}" presName="iconRect" presStyleLbl="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832E801-4915-4FCF-9DBD-DE1F8996E6EF}" type="pres">
      <dgm:prSet presAssocID="{32432633-F487-4A35-B52A-E2693CCCC0F0}" presName="spaceRect" presStyleCnt="0"/>
      <dgm:spPr/>
    </dgm:pt>
    <dgm:pt modelId="{47555B05-54BD-4C9A-B5F2-1DA0E989EFB6}" type="pres">
      <dgm:prSet presAssocID="{32432633-F487-4A35-B52A-E2693CCCC0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0291D04-0FAA-440A-8A78-7D07AD77F723}" type="presOf" srcId="{32432633-F487-4A35-B52A-E2693CCCC0F0}" destId="{47555B05-54BD-4C9A-B5F2-1DA0E989EFB6}" srcOrd="0" destOrd="0" presId="urn:microsoft.com/office/officeart/2018/2/layout/IconVerticalSolidList"/>
    <dgm:cxn modelId="{B76C4514-AB27-45E4-92A1-2BACE7538F8C}" type="presOf" srcId="{E61BEC7E-2A13-478F-BE58-EF024BB0FF15}" destId="{74A75588-320A-498E-BAC0-3E3EFBFE2645}" srcOrd="0" destOrd="0" presId="urn:microsoft.com/office/officeart/2018/2/layout/IconVerticalSolidList"/>
    <dgm:cxn modelId="{FC8EFE37-BDCF-4312-B04A-88DA79579603}" srcId="{E8949B3E-FEF8-40BA-A286-6744D55D4C14}" destId="{692DB636-4AB7-46E5-9B75-B893A4DBA145}" srcOrd="1" destOrd="0" parTransId="{A06A8658-7693-4668-AB06-7F68C8937485}" sibTransId="{BE64A39E-10BC-46EA-9C4F-CAEBBB040EB1}"/>
    <dgm:cxn modelId="{E1C5D7A0-0816-4E92-AAE1-8708EDE28C61}" type="presOf" srcId="{E8949B3E-FEF8-40BA-A286-6744D55D4C14}" destId="{6E855401-3D5A-4347-9392-28832CBB9575}" srcOrd="0" destOrd="0" presId="urn:microsoft.com/office/officeart/2018/2/layout/IconVerticalSolidList"/>
    <dgm:cxn modelId="{DE0108CD-0D00-48DB-9AFE-BFC5BE298F6A}" srcId="{E8949B3E-FEF8-40BA-A286-6744D55D4C14}" destId="{32432633-F487-4A35-B52A-E2693CCCC0F0}" srcOrd="2" destOrd="0" parTransId="{67BB5467-F0C1-4815-B680-910DA4E0C40E}" sibTransId="{1A7AA92A-10EB-4173-89E0-8899F07BC071}"/>
    <dgm:cxn modelId="{FBE494D6-41EC-43CA-8847-396B864E50A7}" srcId="{E8949B3E-FEF8-40BA-A286-6744D55D4C14}" destId="{E61BEC7E-2A13-478F-BE58-EF024BB0FF15}" srcOrd="0" destOrd="0" parTransId="{409C4E97-1887-4FE0-87DD-EF272ADA866A}" sibTransId="{4BA256C2-2FD2-43AF-B035-F32BF658A187}"/>
    <dgm:cxn modelId="{DC1836F2-68EC-48E0-A234-B0C04FCBE4B2}" type="presOf" srcId="{692DB636-4AB7-46E5-9B75-B893A4DBA145}" destId="{6AB232B8-9BCB-42FA-8310-58165783EEDE}" srcOrd="0" destOrd="0" presId="urn:microsoft.com/office/officeart/2018/2/layout/IconVerticalSolidList"/>
    <dgm:cxn modelId="{CEE18544-A8CD-4727-8851-7463CCDA8E82}" type="presParOf" srcId="{6E855401-3D5A-4347-9392-28832CBB9575}" destId="{D5ACA3D8-93C0-422E-82E9-3D451EE78895}" srcOrd="0" destOrd="0" presId="urn:microsoft.com/office/officeart/2018/2/layout/IconVerticalSolidList"/>
    <dgm:cxn modelId="{0ADE0782-C13B-43D6-A46E-33BDA40881DD}" type="presParOf" srcId="{D5ACA3D8-93C0-422E-82E9-3D451EE78895}" destId="{4A7A2B88-0DB6-42BC-9206-103E6886A2B6}" srcOrd="0" destOrd="0" presId="urn:microsoft.com/office/officeart/2018/2/layout/IconVerticalSolidList"/>
    <dgm:cxn modelId="{15C5E024-D51E-450F-B098-2F27D0A20662}" type="presParOf" srcId="{D5ACA3D8-93C0-422E-82E9-3D451EE78895}" destId="{86D0CDFC-505C-4BE0-B397-28D635913546}" srcOrd="1" destOrd="0" presId="urn:microsoft.com/office/officeart/2018/2/layout/IconVerticalSolidList"/>
    <dgm:cxn modelId="{E5BA6D31-61CC-4D93-8D3D-3F4892F38652}" type="presParOf" srcId="{D5ACA3D8-93C0-422E-82E9-3D451EE78895}" destId="{0A4BCAE7-BDDE-48CE-BE50-143A9FCA8CE3}" srcOrd="2" destOrd="0" presId="urn:microsoft.com/office/officeart/2018/2/layout/IconVerticalSolidList"/>
    <dgm:cxn modelId="{8A3E4A8E-38C6-48D1-92D6-E53D13A85BA9}" type="presParOf" srcId="{D5ACA3D8-93C0-422E-82E9-3D451EE78895}" destId="{74A75588-320A-498E-BAC0-3E3EFBFE2645}" srcOrd="3" destOrd="0" presId="urn:microsoft.com/office/officeart/2018/2/layout/IconVerticalSolidList"/>
    <dgm:cxn modelId="{865DC423-AD1F-49F9-902B-F18F40FCF7D3}" type="presParOf" srcId="{6E855401-3D5A-4347-9392-28832CBB9575}" destId="{A5E30254-4450-41D1-ABBF-55F350ADCDEC}" srcOrd="1" destOrd="0" presId="urn:microsoft.com/office/officeart/2018/2/layout/IconVerticalSolidList"/>
    <dgm:cxn modelId="{EC485DA4-D3D3-4DEB-A7C7-E7BB444E6C31}" type="presParOf" srcId="{6E855401-3D5A-4347-9392-28832CBB9575}" destId="{C0201800-1B7D-44A4-ADC6-7F07E78612CF}" srcOrd="2" destOrd="0" presId="urn:microsoft.com/office/officeart/2018/2/layout/IconVerticalSolidList"/>
    <dgm:cxn modelId="{899ADD45-E902-413C-850B-FB26AAB17828}" type="presParOf" srcId="{C0201800-1B7D-44A4-ADC6-7F07E78612CF}" destId="{D6B8A9BF-F296-4069-9946-1BEEA11966D7}" srcOrd="0" destOrd="0" presId="urn:microsoft.com/office/officeart/2018/2/layout/IconVerticalSolidList"/>
    <dgm:cxn modelId="{47D3FA04-7476-4770-BE0A-4A8998D2F408}" type="presParOf" srcId="{C0201800-1B7D-44A4-ADC6-7F07E78612CF}" destId="{EEE8932B-F56F-4FF5-A469-F941E4155DE4}" srcOrd="1" destOrd="0" presId="urn:microsoft.com/office/officeart/2018/2/layout/IconVerticalSolidList"/>
    <dgm:cxn modelId="{D38F692A-425D-4FE1-99EF-7025BA492C17}" type="presParOf" srcId="{C0201800-1B7D-44A4-ADC6-7F07E78612CF}" destId="{2883D26A-10D3-4280-B168-99C4764B1182}" srcOrd="2" destOrd="0" presId="urn:microsoft.com/office/officeart/2018/2/layout/IconVerticalSolidList"/>
    <dgm:cxn modelId="{BD7A17F9-2C03-42E3-A52C-9F215AF5C598}" type="presParOf" srcId="{C0201800-1B7D-44A4-ADC6-7F07E78612CF}" destId="{6AB232B8-9BCB-42FA-8310-58165783EEDE}" srcOrd="3" destOrd="0" presId="urn:microsoft.com/office/officeart/2018/2/layout/IconVerticalSolidList"/>
    <dgm:cxn modelId="{1294D5FE-AF78-4755-BD09-DB4A385C26DF}" type="presParOf" srcId="{6E855401-3D5A-4347-9392-28832CBB9575}" destId="{4E81D835-2C8E-4313-A4DD-091F715119E7}" srcOrd="3" destOrd="0" presId="urn:microsoft.com/office/officeart/2018/2/layout/IconVerticalSolidList"/>
    <dgm:cxn modelId="{922E9AE4-F29A-4329-82BF-9A5A6539016F}" type="presParOf" srcId="{6E855401-3D5A-4347-9392-28832CBB9575}" destId="{3A08858B-047F-4AA8-BDC1-EC68BE6EAEB7}" srcOrd="4" destOrd="0" presId="urn:microsoft.com/office/officeart/2018/2/layout/IconVerticalSolidList"/>
    <dgm:cxn modelId="{4777C31E-C7F7-4D0C-A649-C8F8134E6D76}" type="presParOf" srcId="{3A08858B-047F-4AA8-BDC1-EC68BE6EAEB7}" destId="{E1EF9620-DB10-4F57-80C1-B5EB48DBAB64}" srcOrd="0" destOrd="0" presId="urn:microsoft.com/office/officeart/2018/2/layout/IconVerticalSolidList"/>
    <dgm:cxn modelId="{C24136DF-E052-43CF-8320-335C67733360}" type="presParOf" srcId="{3A08858B-047F-4AA8-BDC1-EC68BE6EAEB7}" destId="{BE43B245-53AC-4BFD-9AD5-C67A953B48C5}" srcOrd="1" destOrd="0" presId="urn:microsoft.com/office/officeart/2018/2/layout/IconVerticalSolidList"/>
    <dgm:cxn modelId="{E29D00F5-E179-4B0D-A4F3-BF92517BAC65}" type="presParOf" srcId="{3A08858B-047F-4AA8-BDC1-EC68BE6EAEB7}" destId="{0832E801-4915-4FCF-9DBD-DE1F8996E6EF}" srcOrd="2" destOrd="0" presId="urn:microsoft.com/office/officeart/2018/2/layout/IconVerticalSolidList"/>
    <dgm:cxn modelId="{0CAAC63B-705C-40A8-A2C8-95459B493CC4}" type="presParOf" srcId="{3A08858B-047F-4AA8-BDC1-EC68BE6EAEB7}" destId="{47555B05-54BD-4C9A-B5F2-1DA0E989EF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369227-6E2B-4404-8268-15B42738210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9255388-7543-4760-896C-2FF5A1BB1EE2}">
      <dgm:prSet/>
      <dgm:spPr/>
      <dgm:t>
        <a:bodyPr/>
        <a:lstStyle/>
        <a:p>
          <a:pPr>
            <a:defRPr b="1"/>
          </a:pPr>
          <a:r>
            <a:rPr lang="en-US" b="0" dirty="0">
              <a:latin typeface="Angsana New" panose="02020603050405020304" pitchFamily="18" charset="-34"/>
              <a:cs typeface="Angsana New" panose="02020603050405020304" pitchFamily="18" charset="-34"/>
            </a:rPr>
            <a:t>There are different approaches to data migration depending on the size of the data to be migrated.</a:t>
          </a:r>
        </a:p>
      </dgm:t>
    </dgm:pt>
    <dgm:pt modelId="{90998FAE-9C2D-40A1-9459-DF72E2BDD4D4}" type="parTrans" cxnId="{AD1ABDEE-F6E1-4870-8695-C34728BC748F}">
      <dgm:prSet/>
      <dgm:spPr/>
      <dgm:t>
        <a:bodyPr/>
        <a:lstStyle/>
        <a:p>
          <a:endParaRPr lang="en-US"/>
        </a:p>
      </dgm:t>
    </dgm:pt>
    <dgm:pt modelId="{00640860-AF7E-4C95-9DBB-3B8B9AF83CA8}" type="sibTrans" cxnId="{AD1ABDEE-F6E1-4870-8695-C34728BC748F}">
      <dgm:prSet/>
      <dgm:spPr/>
      <dgm:t>
        <a:bodyPr/>
        <a:lstStyle/>
        <a:p>
          <a:endParaRPr lang="en-US"/>
        </a:p>
      </dgm:t>
    </dgm:pt>
    <dgm:pt modelId="{D1667A51-B1FC-4A44-9D81-1D630D98C75B}">
      <dgm:prSet/>
      <dgm:spPr/>
      <dgm:t>
        <a:bodyPr/>
        <a:lstStyle/>
        <a:p>
          <a:pPr>
            <a:defRPr b="1"/>
          </a:pPr>
          <a:r>
            <a:rPr lang="en-US"/>
            <a:t>Example tools :</a:t>
          </a:r>
        </a:p>
      </dgm:t>
    </dgm:pt>
    <dgm:pt modelId="{02720697-30FB-48CC-8C87-977B714E7DDA}" type="parTrans" cxnId="{602A867C-7256-4186-ABA6-10DFE2E19CD8}">
      <dgm:prSet/>
      <dgm:spPr/>
      <dgm:t>
        <a:bodyPr/>
        <a:lstStyle/>
        <a:p>
          <a:endParaRPr lang="en-US"/>
        </a:p>
      </dgm:t>
    </dgm:pt>
    <dgm:pt modelId="{F247964D-2375-41AA-86BB-2B0AB2B15008}" type="sibTrans" cxnId="{602A867C-7256-4186-ABA6-10DFE2E19CD8}">
      <dgm:prSet/>
      <dgm:spPr/>
      <dgm:t>
        <a:bodyPr/>
        <a:lstStyle/>
        <a:p>
          <a:endParaRPr lang="en-US"/>
        </a:p>
      </dgm:t>
    </dgm:pt>
    <dgm:pt modelId="{CE4B2E0F-5E3F-4447-8889-7DCF8B0760F6}">
      <dgm:prSet/>
      <dgm:spPr/>
      <dgm:t>
        <a:bodyPr/>
        <a:lstStyle/>
        <a:p>
          <a:r>
            <a:rPr lang="en-US"/>
            <a:t>1. Ora2Pg</a:t>
          </a:r>
        </a:p>
      </dgm:t>
    </dgm:pt>
    <dgm:pt modelId="{C2304E3E-D9FE-413A-BC68-9DAD3DD421A5}" type="parTrans" cxnId="{4373412E-CAC8-47F8-AFE6-FFD41417A4D8}">
      <dgm:prSet/>
      <dgm:spPr/>
      <dgm:t>
        <a:bodyPr/>
        <a:lstStyle/>
        <a:p>
          <a:endParaRPr lang="en-US"/>
        </a:p>
      </dgm:t>
    </dgm:pt>
    <dgm:pt modelId="{51990F5D-1B29-48C5-983D-C04A76F502C5}" type="sibTrans" cxnId="{4373412E-CAC8-47F8-AFE6-FFD41417A4D8}">
      <dgm:prSet/>
      <dgm:spPr/>
      <dgm:t>
        <a:bodyPr/>
        <a:lstStyle/>
        <a:p>
          <a:endParaRPr lang="en-US"/>
        </a:p>
      </dgm:t>
    </dgm:pt>
    <dgm:pt modelId="{EAFE68FC-D12C-43C2-AD63-A25367E47C17}">
      <dgm:prSet/>
      <dgm:spPr/>
      <dgm:t>
        <a:bodyPr/>
        <a:lstStyle/>
        <a:p>
          <a:r>
            <a:rPr lang="en-US"/>
            <a:t>2. PG_loaders</a:t>
          </a:r>
        </a:p>
      </dgm:t>
    </dgm:pt>
    <dgm:pt modelId="{D9297F06-8368-4546-B119-A9FE6159F0AF}" type="parTrans" cxnId="{9BD4F790-3876-4A86-A848-4180A4EA7C8D}">
      <dgm:prSet/>
      <dgm:spPr/>
      <dgm:t>
        <a:bodyPr/>
        <a:lstStyle/>
        <a:p>
          <a:endParaRPr lang="en-US"/>
        </a:p>
      </dgm:t>
    </dgm:pt>
    <dgm:pt modelId="{D18FAF58-4205-42FD-9365-C15343C1F758}" type="sibTrans" cxnId="{9BD4F790-3876-4A86-A848-4180A4EA7C8D}">
      <dgm:prSet/>
      <dgm:spPr/>
      <dgm:t>
        <a:bodyPr/>
        <a:lstStyle/>
        <a:p>
          <a:endParaRPr lang="en-US"/>
        </a:p>
      </dgm:t>
    </dgm:pt>
    <dgm:pt modelId="{59C26A4D-6FF5-4507-AE38-94D158052E22}">
      <dgm:prSet/>
      <dgm:spPr/>
      <dgm:t>
        <a:bodyPr/>
        <a:lstStyle/>
        <a:p>
          <a:r>
            <a:rPr lang="en-US"/>
            <a:t>3. Slony</a:t>
          </a:r>
        </a:p>
      </dgm:t>
    </dgm:pt>
    <dgm:pt modelId="{A92ECB92-B279-4254-B550-0756F1EA81AD}" type="parTrans" cxnId="{E55C2A5C-1BEB-4E7C-9F5D-E734FA7C44DA}">
      <dgm:prSet/>
      <dgm:spPr/>
      <dgm:t>
        <a:bodyPr/>
        <a:lstStyle/>
        <a:p>
          <a:endParaRPr lang="en-US"/>
        </a:p>
      </dgm:t>
    </dgm:pt>
    <dgm:pt modelId="{C06D082F-9846-4CFD-9ECB-F675EDA46716}" type="sibTrans" cxnId="{E55C2A5C-1BEB-4E7C-9F5D-E734FA7C44DA}">
      <dgm:prSet/>
      <dgm:spPr/>
      <dgm:t>
        <a:bodyPr/>
        <a:lstStyle/>
        <a:p>
          <a:endParaRPr lang="en-US"/>
        </a:p>
      </dgm:t>
    </dgm:pt>
    <dgm:pt modelId="{990A0FDE-BBE7-4C9C-A3CA-C977314D9FF3}">
      <dgm:prSet/>
      <dgm:spPr/>
      <dgm:t>
        <a:bodyPr/>
        <a:lstStyle/>
        <a:p>
          <a:r>
            <a:rPr lang="en-US"/>
            <a:t>4. db_links</a:t>
          </a:r>
        </a:p>
      </dgm:t>
    </dgm:pt>
    <dgm:pt modelId="{8487B57D-3643-4C3A-AE79-139E20DFE58B}" type="parTrans" cxnId="{42B15844-CDD2-4A1E-93EF-3D1EF2B2199A}">
      <dgm:prSet/>
      <dgm:spPr/>
      <dgm:t>
        <a:bodyPr/>
        <a:lstStyle/>
        <a:p>
          <a:endParaRPr lang="en-US"/>
        </a:p>
      </dgm:t>
    </dgm:pt>
    <dgm:pt modelId="{95FE089C-72D1-4B86-8971-2293C7D72D3D}" type="sibTrans" cxnId="{42B15844-CDD2-4A1E-93EF-3D1EF2B2199A}">
      <dgm:prSet/>
      <dgm:spPr/>
      <dgm:t>
        <a:bodyPr/>
        <a:lstStyle/>
        <a:p>
          <a:endParaRPr lang="en-US"/>
        </a:p>
      </dgm:t>
    </dgm:pt>
    <dgm:pt modelId="{FE33E217-EF87-48D5-BE1B-0C62C5BE8F95}">
      <dgm:prSet/>
      <dgm:spPr/>
      <dgm:t>
        <a:bodyPr/>
        <a:lstStyle/>
        <a:p>
          <a:r>
            <a:rPr lang="en-US"/>
            <a:t>5. Foreign data wrappers </a:t>
          </a:r>
        </a:p>
      </dgm:t>
    </dgm:pt>
    <dgm:pt modelId="{D2DA36BB-ED60-4AF7-A7BC-BCE9412DD5F9}" type="parTrans" cxnId="{FE3EC94A-7C8E-4BA3-A3BF-6D4BB7BBC28E}">
      <dgm:prSet/>
      <dgm:spPr/>
      <dgm:t>
        <a:bodyPr/>
        <a:lstStyle/>
        <a:p>
          <a:endParaRPr lang="en-US"/>
        </a:p>
      </dgm:t>
    </dgm:pt>
    <dgm:pt modelId="{BF501C02-9B44-46D5-AB41-6A2A41A36890}" type="sibTrans" cxnId="{FE3EC94A-7C8E-4BA3-A3BF-6D4BB7BBC28E}">
      <dgm:prSet/>
      <dgm:spPr/>
      <dgm:t>
        <a:bodyPr/>
        <a:lstStyle/>
        <a:p>
          <a:endParaRPr lang="en-US"/>
        </a:p>
      </dgm:t>
    </dgm:pt>
    <dgm:pt modelId="{BDEDE911-96A8-49F2-B848-9897A2F397EA}" type="pres">
      <dgm:prSet presAssocID="{B0369227-6E2B-4404-8268-15B427382106}" presName="root" presStyleCnt="0">
        <dgm:presLayoutVars>
          <dgm:dir/>
          <dgm:resizeHandles val="exact"/>
        </dgm:presLayoutVars>
      </dgm:prSet>
      <dgm:spPr/>
    </dgm:pt>
    <dgm:pt modelId="{67E5BEE1-11EC-4601-918B-DC0AF8387FC3}" type="pres">
      <dgm:prSet presAssocID="{99255388-7543-4760-896C-2FF5A1BB1EE2}" presName="compNode" presStyleCnt="0"/>
      <dgm:spPr/>
    </dgm:pt>
    <dgm:pt modelId="{FED34FCD-9779-4DF4-84B2-884FB1E23B30}" type="pres">
      <dgm:prSet presAssocID="{99255388-7543-4760-896C-2FF5A1BB1E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C62CDBA0-DB1E-4038-B16E-285F65424AAB}" type="pres">
      <dgm:prSet presAssocID="{99255388-7543-4760-896C-2FF5A1BB1EE2}" presName="iconSpace" presStyleCnt="0"/>
      <dgm:spPr/>
    </dgm:pt>
    <dgm:pt modelId="{12E267D3-61B1-4000-98FE-E50CAE375EB6}" type="pres">
      <dgm:prSet presAssocID="{99255388-7543-4760-896C-2FF5A1BB1EE2}" presName="parTx" presStyleLbl="revTx" presStyleIdx="0" presStyleCnt="4" custScaleX="101373" custScaleY="310845" custLinFactNeighborX="641" custLinFactNeighborY="85522">
        <dgm:presLayoutVars>
          <dgm:chMax val="0"/>
          <dgm:chPref val="0"/>
        </dgm:presLayoutVars>
      </dgm:prSet>
      <dgm:spPr/>
    </dgm:pt>
    <dgm:pt modelId="{5EA8D536-E673-416B-B42D-1C386404C905}" type="pres">
      <dgm:prSet presAssocID="{99255388-7543-4760-896C-2FF5A1BB1EE2}" presName="txSpace" presStyleCnt="0"/>
      <dgm:spPr/>
    </dgm:pt>
    <dgm:pt modelId="{EA004740-1776-408F-B63B-2DE95CE1FD01}" type="pres">
      <dgm:prSet presAssocID="{99255388-7543-4760-896C-2FF5A1BB1EE2}" presName="desTx" presStyleLbl="revTx" presStyleIdx="1" presStyleCnt="4">
        <dgm:presLayoutVars/>
      </dgm:prSet>
      <dgm:spPr/>
    </dgm:pt>
    <dgm:pt modelId="{A6DC7D21-0321-4230-BB8B-3333783E9EB2}" type="pres">
      <dgm:prSet presAssocID="{00640860-AF7E-4C95-9DBB-3B8B9AF83CA8}" presName="sibTrans" presStyleCnt="0"/>
      <dgm:spPr/>
    </dgm:pt>
    <dgm:pt modelId="{A33E3041-BF48-4A8A-9ED5-91048CEAED65}" type="pres">
      <dgm:prSet presAssocID="{D1667A51-B1FC-4A44-9D81-1D630D98C75B}" presName="compNode" presStyleCnt="0"/>
      <dgm:spPr/>
    </dgm:pt>
    <dgm:pt modelId="{794717FF-DB84-4573-9988-912100F1ED21}" type="pres">
      <dgm:prSet presAssocID="{D1667A51-B1FC-4A44-9D81-1D630D98C75B}" presName="iconRect" presStyleLbl="node1" presStyleIdx="1" presStyleCnt="2"/>
      <dgm:spPr>
        <a:ln>
          <a:noFill/>
        </a:ln>
      </dgm:spPr>
    </dgm:pt>
    <dgm:pt modelId="{51EF38EE-82B2-4134-8574-914786B41238}" type="pres">
      <dgm:prSet presAssocID="{D1667A51-B1FC-4A44-9D81-1D630D98C75B}" presName="iconSpace" presStyleCnt="0"/>
      <dgm:spPr/>
    </dgm:pt>
    <dgm:pt modelId="{9C2D8F3B-A585-47DB-B15B-704F227A39F6}" type="pres">
      <dgm:prSet presAssocID="{D1667A51-B1FC-4A44-9D81-1D630D98C75B}" presName="parTx" presStyleLbl="revTx" presStyleIdx="2" presStyleCnt="4">
        <dgm:presLayoutVars>
          <dgm:chMax val="0"/>
          <dgm:chPref val="0"/>
        </dgm:presLayoutVars>
      </dgm:prSet>
      <dgm:spPr/>
    </dgm:pt>
    <dgm:pt modelId="{D74FA945-2260-4D31-9579-65A3E90D157E}" type="pres">
      <dgm:prSet presAssocID="{D1667A51-B1FC-4A44-9D81-1D630D98C75B}" presName="txSpace" presStyleCnt="0"/>
      <dgm:spPr/>
    </dgm:pt>
    <dgm:pt modelId="{8C4F4F39-39EA-408D-B359-BC3A0E5EB5C0}" type="pres">
      <dgm:prSet presAssocID="{D1667A51-B1FC-4A44-9D81-1D630D98C75B}" presName="desTx" presStyleLbl="revTx" presStyleIdx="3" presStyleCnt="4">
        <dgm:presLayoutVars/>
      </dgm:prSet>
      <dgm:spPr/>
    </dgm:pt>
  </dgm:ptLst>
  <dgm:cxnLst>
    <dgm:cxn modelId="{C39CB20B-AF1B-4843-8ABD-060D2B8A86E5}" type="presOf" srcId="{B0369227-6E2B-4404-8268-15B427382106}" destId="{BDEDE911-96A8-49F2-B848-9897A2F397EA}" srcOrd="0" destOrd="0" presId="urn:microsoft.com/office/officeart/2018/5/layout/CenteredIconLabelDescriptionList"/>
    <dgm:cxn modelId="{469F7C0C-31D6-4204-9BB5-D02B789228FD}" type="presOf" srcId="{CE4B2E0F-5E3F-4447-8889-7DCF8B0760F6}" destId="{8C4F4F39-39EA-408D-B359-BC3A0E5EB5C0}" srcOrd="0" destOrd="0" presId="urn:microsoft.com/office/officeart/2018/5/layout/CenteredIconLabelDescriptionList"/>
    <dgm:cxn modelId="{B2B31711-1559-4478-A390-18AF10AE2BCD}" type="presOf" srcId="{EAFE68FC-D12C-43C2-AD63-A25367E47C17}" destId="{8C4F4F39-39EA-408D-B359-BC3A0E5EB5C0}" srcOrd="0" destOrd="1" presId="urn:microsoft.com/office/officeart/2018/5/layout/CenteredIconLabelDescriptionList"/>
    <dgm:cxn modelId="{B77A8F2B-D336-4119-9852-40F0C22F7A75}" type="presOf" srcId="{D1667A51-B1FC-4A44-9D81-1D630D98C75B}" destId="{9C2D8F3B-A585-47DB-B15B-704F227A39F6}" srcOrd="0" destOrd="0" presId="urn:microsoft.com/office/officeart/2018/5/layout/CenteredIconLabelDescriptionList"/>
    <dgm:cxn modelId="{4373412E-CAC8-47F8-AFE6-FFD41417A4D8}" srcId="{D1667A51-B1FC-4A44-9D81-1D630D98C75B}" destId="{CE4B2E0F-5E3F-4447-8889-7DCF8B0760F6}" srcOrd="0" destOrd="0" parTransId="{C2304E3E-D9FE-413A-BC68-9DAD3DD421A5}" sibTransId="{51990F5D-1B29-48C5-983D-C04A76F502C5}"/>
    <dgm:cxn modelId="{06F7A536-9B35-4000-A5F9-FC72EFE3F7D8}" type="presOf" srcId="{99255388-7543-4760-896C-2FF5A1BB1EE2}" destId="{12E267D3-61B1-4000-98FE-E50CAE375EB6}" srcOrd="0" destOrd="0" presId="urn:microsoft.com/office/officeart/2018/5/layout/CenteredIconLabelDescriptionList"/>
    <dgm:cxn modelId="{E55C2A5C-1BEB-4E7C-9F5D-E734FA7C44DA}" srcId="{D1667A51-B1FC-4A44-9D81-1D630D98C75B}" destId="{59C26A4D-6FF5-4507-AE38-94D158052E22}" srcOrd="2" destOrd="0" parTransId="{A92ECB92-B279-4254-B550-0756F1EA81AD}" sibTransId="{C06D082F-9846-4CFD-9ECB-F675EDA46716}"/>
    <dgm:cxn modelId="{42B15844-CDD2-4A1E-93EF-3D1EF2B2199A}" srcId="{D1667A51-B1FC-4A44-9D81-1D630D98C75B}" destId="{990A0FDE-BBE7-4C9C-A3CA-C977314D9FF3}" srcOrd="3" destOrd="0" parTransId="{8487B57D-3643-4C3A-AE79-139E20DFE58B}" sibTransId="{95FE089C-72D1-4B86-8971-2293C7D72D3D}"/>
    <dgm:cxn modelId="{FE3EC94A-7C8E-4BA3-A3BF-6D4BB7BBC28E}" srcId="{D1667A51-B1FC-4A44-9D81-1D630D98C75B}" destId="{FE33E217-EF87-48D5-BE1B-0C62C5BE8F95}" srcOrd="4" destOrd="0" parTransId="{D2DA36BB-ED60-4AF7-A7BC-BCE9412DD5F9}" sibTransId="{BF501C02-9B44-46D5-AB41-6A2A41A36890}"/>
    <dgm:cxn modelId="{0374D76E-C428-4E10-8165-EB2E790BE128}" type="presOf" srcId="{990A0FDE-BBE7-4C9C-A3CA-C977314D9FF3}" destId="{8C4F4F39-39EA-408D-B359-BC3A0E5EB5C0}" srcOrd="0" destOrd="3" presId="urn:microsoft.com/office/officeart/2018/5/layout/CenteredIconLabelDescriptionList"/>
    <dgm:cxn modelId="{602A867C-7256-4186-ABA6-10DFE2E19CD8}" srcId="{B0369227-6E2B-4404-8268-15B427382106}" destId="{D1667A51-B1FC-4A44-9D81-1D630D98C75B}" srcOrd="1" destOrd="0" parTransId="{02720697-30FB-48CC-8C87-977B714E7DDA}" sibTransId="{F247964D-2375-41AA-86BB-2B0AB2B15008}"/>
    <dgm:cxn modelId="{9BD4F790-3876-4A86-A848-4180A4EA7C8D}" srcId="{D1667A51-B1FC-4A44-9D81-1D630D98C75B}" destId="{EAFE68FC-D12C-43C2-AD63-A25367E47C17}" srcOrd="1" destOrd="0" parTransId="{D9297F06-8368-4546-B119-A9FE6159F0AF}" sibTransId="{D18FAF58-4205-42FD-9365-C15343C1F758}"/>
    <dgm:cxn modelId="{486B8DB3-00F3-4CCD-B571-26C6DD52FBD7}" type="presOf" srcId="{59C26A4D-6FF5-4507-AE38-94D158052E22}" destId="{8C4F4F39-39EA-408D-B359-BC3A0E5EB5C0}" srcOrd="0" destOrd="2" presId="urn:microsoft.com/office/officeart/2018/5/layout/CenteredIconLabelDescriptionList"/>
    <dgm:cxn modelId="{47237BE0-A4E5-4B35-9602-F40809C9E029}" type="presOf" srcId="{FE33E217-EF87-48D5-BE1B-0C62C5BE8F95}" destId="{8C4F4F39-39EA-408D-B359-BC3A0E5EB5C0}" srcOrd="0" destOrd="4" presId="urn:microsoft.com/office/officeart/2018/5/layout/CenteredIconLabelDescriptionList"/>
    <dgm:cxn modelId="{AD1ABDEE-F6E1-4870-8695-C34728BC748F}" srcId="{B0369227-6E2B-4404-8268-15B427382106}" destId="{99255388-7543-4760-896C-2FF5A1BB1EE2}" srcOrd="0" destOrd="0" parTransId="{90998FAE-9C2D-40A1-9459-DF72E2BDD4D4}" sibTransId="{00640860-AF7E-4C95-9DBB-3B8B9AF83CA8}"/>
    <dgm:cxn modelId="{847FF95F-7006-47EB-9C79-21B9955DD7FB}" type="presParOf" srcId="{BDEDE911-96A8-49F2-B848-9897A2F397EA}" destId="{67E5BEE1-11EC-4601-918B-DC0AF8387FC3}" srcOrd="0" destOrd="0" presId="urn:microsoft.com/office/officeart/2018/5/layout/CenteredIconLabelDescriptionList"/>
    <dgm:cxn modelId="{73DC77D9-8F8A-43B8-AFA1-AF14155E423F}" type="presParOf" srcId="{67E5BEE1-11EC-4601-918B-DC0AF8387FC3}" destId="{FED34FCD-9779-4DF4-84B2-884FB1E23B30}" srcOrd="0" destOrd="0" presId="urn:microsoft.com/office/officeart/2018/5/layout/CenteredIconLabelDescriptionList"/>
    <dgm:cxn modelId="{9496DF28-DC1E-41FF-9183-15ED31FA7167}" type="presParOf" srcId="{67E5BEE1-11EC-4601-918B-DC0AF8387FC3}" destId="{C62CDBA0-DB1E-4038-B16E-285F65424AAB}" srcOrd="1" destOrd="0" presId="urn:microsoft.com/office/officeart/2018/5/layout/CenteredIconLabelDescriptionList"/>
    <dgm:cxn modelId="{608DE5CA-5A08-4910-AD98-AE62F98A41BB}" type="presParOf" srcId="{67E5BEE1-11EC-4601-918B-DC0AF8387FC3}" destId="{12E267D3-61B1-4000-98FE-E50CAE375EB6}" srcOrd="2" destOrd="0" presId="urn:microsoft.com/office/officeart/2018/5/layout/CenteredIconLabelDescriptionList"/>
    <dgm:cxn modelId="{D936A363-B1E1-4F63-8A14-5C4380D021AE}" type="presParOf" srcId="{67E5BEE1-11EC-4601-918B-DC0AF8387FC3}" destId="{5EA8D536-E673-416B-B42D-1C386404C905}" srcOrd="3" destOrd="0" presId="urn:microsoft.com/office/officeart/2018/5/layout/CenteredIconLabelDescriptionList"/>
    <dgm:cxn modelId="{6C3CE652-467D-4C98-A602-C3395F5E8D13}" type="presParOf" srcId="{67E5BEE1-11EC-4601-918B-DC0AF8387FC3}" destId="{EA004740-1776-408F-B63B-2DE95CE1FD01}" srcOrd="4" destOrd="0" presId="urn:microsoft.com/office/officeart/2018/5/layout/CenteredIconLabelDescriptionList"/>
    <dgm:cxn modelId="{44DDAA08-9D75-408D-A49D-92C387DB4259}" type="presParOf" srcId="{BDEDE911-96A8-49F2-B848-9897A2F397EA}" destId="{A6DC7D21-0321-4230-BB8B-3333783E9EB2}" srcOrd="1" destOrd="0" presId="urn:microsoft.com/office/officeart/2018/5/layout/CenteredIconLabelDescriptionList"/>
    <dgm:cxn modelId="{DAA36593-CCEB-4978-BE26-A5E171583038}" type="presParOf" srcId="{BDEDE911-96A8-49F2-B848-9897A2F397EA}" destId="{A33E3041-BF48-4A8A-9ED5-91048CEAED65}" srcOrd="2" destOrd="0" presId="urn:microsoft.com/office/officeart/2018/5/layout/CenteredIconLabelDescriptionList"/>
    <dgm:cxn modelId="{A955D605-3CE3-4D5E-91E5-6271CFAE244C}" type="presParOf" srcId="{A33E3041-BF48-4A8A-9ED5-91048CEAED65}" destId="{794717FF-DB84-4573-9988-912100F1ED21}" srcOrd="0" destOrd="0" presId="urn:microsoft.com/office/officeart/2018/5/layout/CenteredIconLabelDescriptionList"/>
    <dgm:cxn modelId="{7782E34B-0B12-4267-A4E5-EE5F6E68D3B9}" type="presParOf" srcId="{A33E3041-BF48-4A8A-9ED5-91048CEAED65}" destId="{51EF38EE-82B2-4134-8574-914786B41238}" srcOrd="1" destOrd="0" presId="urn:microsoft.com/office/officeart/2018/5/layout/CenteredIconLabelDescriptionList"/>
    <dgm:cxn modelId="{0C5F85FB-148B-4AD0-89D2-DA2897107377}" type="presParOf" srcId="{A33E3041-BF48-4A8A-9ED5-91048CEAED65}" destId="{9C2D8F3B-A585-47DB-B15B-704F227A39F6}" srcOrd="2" destOrd="0" presId="urn:microsoft.com/office/officeart/2018/5/layout/CenteredIconLabelDescriptionList"/>
    <dgm:cxn modelId="{BC205315-857A-4733-9447-6028152646B1}" type="presParOf" srcId="{A33E3041-BF48-4A8A-9ED5-91048CEAED65}" destId="{D74FA945-2260-4D31-9579-65A3E90D157E}" srcOrd="3" destOrd="0" presId="urn:microsoft.com/office/officeart/2018/5/layout/CenteredIconLabelDescriptionList"/>
    <dgm:cxn modelId="{C4B44649-A2B9-4707-898D-2A4964DF845F}" type="presParOf" srcId="{A33E3041-BF48-4A8A-9ED5-91048CEAED65}" destId="{8C4F4F39-39EA-408D-B359-BC3A0E5EB5C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3373ED-1F33-4DC3-A4A9-4EB215B02E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D9F2280-9B91-4F9C-9FA9-8974AE92ECFF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Backups and recoveries with in SLA</a:t>
          </a:r>
        </a:p>
      </dgm:t>
    </dgm:pt>
    <dgm:pt modelId="{EAF1DC07-9AB3-4475-8F29-C48F35E0EC5D}" type="parTrans" cxnId="{AD23EA29-96A7-41BB-9B6A-5FB9471D8764}">
      <dgm:prSet/>
      <dgm:spPr/>
      <dgm:t>
        <a:bodyPr/>
        <a:lstStyle/>
        <a:p>
          <a:endParaRPr lang="en-US"/>
        </a:p>
      </dgm:t>
    </dgm:pt>
    <dgm:pt modelId="{A55995D6-5EEA-4AB4-9836-46026A76E2EB}" type="sibTrans" cxnId="{AD23EA29-96A7-41BB-9B6A-5FB9471D8764}">
      <dgm:prSet/>
      <dgm:spPr/>
      <dgm:t>
        <a:bodyPr/>
        <a:lstStyle/>
        <a:p>
          <a:endParaRPr lang="en-US"/>
        </a:p>
      </dgm:t>
    </dgm:pt>
    <dgm:pt modelId="{CC8AB69C-AB10-4E10-8AB3-21B98F73C812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HA configuration &amp; DR </a:t>
          </a:r>
        </a:p>
      </dgm:t>
    </dgm:pt>
    <dgm:pt modelId="{21804D91-DF56-4ABB-9A0A-B51EAC9598DA}" type="parTrans" cxnId="{B5547541-83A5-41A8-A3F2-52F106D20DC9}">
      <dgm:prSet/>
      <dgm:spPr/>
      <dgm:t>
        <a:bodyPr/>
        <a:lstStyle/>
        <a:p>
          <a:endParaRPr lang="en-US"/>
        </a:p>
      </dgm:t>
    </dgm:pt>
    <dgm:pt modelId="{DAEC2463-83B6-4B8B-8A4B-29AE3E91C5C7}" type="sibTrans" cxnId="{B5547541-83A5-41A8-A3F2-52F106D20DC9}">
      <dgm:prSet/>
      <dgm:spPr/>
      <dgm:t>
        <a:bodyPr/>
        <a:lstStyle/>
        <a:p>
          <a:endParaRPr lang="en-US"/>
        </a:p>
      </dgm:t>
    </dgm:pt>
    <dgm:pt modelId="{EFA1E326-8F3C-4426-B580-CC7F75A1F056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Configuring alerting </a:t>
          </a:r>
        </a:p>
      </dgm:t>
    </dgm:pt>
    <dgm:pt modelId="{AE7ED325-AD52-477B-BD3F-53E7983D4857}" type="parTrans" cxnId="{5559890D-0C12-4AA3-8E54-9654FB1683B1}">
      <dgm:prSet/>
      <dgm:spPr/>
      <dgm:t>
        <a:bodyPr/>
        <a:lstStyle/>
        <a:p>
          <a:endParaRPr lang="en-US"/>
        </a:p>
      </dgm:t>
    </dgm:pt>
    <dgm:pt modelId="{51945B36-CD97-40D5-BDB5-280DF16D08C3}" type="sibTrans" cxnId="{5559890D-0C12-4AA3-8E54-9654FB1683B1}">
      <dgm:prSet/>
      <dgm:spPr/>
      <dgm:t>
        <a:bodyPr/>
        <a:lstStyle/>
        <a:p>
          <a:endParaRPr lang="en-US"/>
        </a:p>
      </dgm:t>
    </dgm:pt>
    <dgm:pt modelId="{1DD4A940-77DA-422C-80AD-75DE0BBE3415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Reorganization (Maintenance)</a:t>
          </a:r>
        </a:p>
      </dgm:t>
    </dgm:pt>
    <dgm:pt modelId="{34F26CE9-643F-4867-86B9-CF09AD1229D8}" type="parTrans" cxnId="{6F02414A-1594-450F-8CA2-11436E3410E5}">
      <dgm:prSet/>
      <dgm:spPr/>
      <dgm:t>
        <a:bodyPr/>
        <a:lstStyle/>
        <a:p>
          <a:endParaRPr lang="en-US"/>
        </a:p>
      </dgm:t>
    </dgm:pt>
    <dgm:pt modelId="{621DBF54-7EF7-457C-916F-35E72F2449A4}" type="sibTrans" cxnId="{6F02414A-1594-450F-8CA2-11436E3410E5}">
      <dgm:prSet/>
      <dgm:spPr/>
      <dgm:t>
        <a:bodyPr/>
        <a:lstStyle/>
        <a:p>
          <a:endParaRPr lang="en-US"/>
        </a:p>
      </dgm:t>
    </dgm:pt>
    <dgm:pt modelId="{BFD7AFAA-007E-4A7A-89A8-AB45985861AF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Vacuum</a:t>
          </a:r>
        </a:p>
      </dgm:t>
    </dgm:pt>
    <dgm:pt modelId="{B66CCA28-67C5-4EFA-9655-8DB0A7685AC1}" type="parTrans" cxnId="{092BA7EE-D890-45E6-968B-73FF8187DC79}">
      <dgm:prSet/>
      <dgm:spPr/>
      <dgm:t>
        <a:bodyPr/>
        <a:lstStyle/>
        <a:p>
          <a:endParaRPr lang="en-US"/>
        </a:p>
      </dgm:t>
    </dgm:pt>
    <dgm:pt modelId="{9B67D0C1-5646-4670-B926-0845C0705FF9}" type="sibTrans" cxnId="{092BA7EE-D890-45E6-968B-73FF8187DC79}">
      <dgm:prSet/>
      <dgm:spPr/>
      <dgm:t>
        <a:bodyPr/>
        <a:lstStyle/>
        <a:p>
          <a:endParaRPr lang="en-US"/>
        </a:p>
      </dgm:t>
    </dgm:pt>
    <dgm:pt modelId="{F1F7DC14-AF2B-4D50-A8B4-A814522EBB49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Reindex</a:t>
          </a:r>
        </a:p>
      </dgm:t>
    </dgm:pt>
    <dgm:pt modelId="{FD4CB2B6-6FD8-4911-9D30-0D071CECD3B8}" type="parTrans" cxnId="{FC6DEED3-FF86-4574-B910-4530F3A11886}">
      <dgm:prSet/>
      <dgm:spPr/>
      <dgm:t>
        <a:bodyPr/>
        <a:lstStyle/>
        <a:p>
          <a:endParaRPr lang="en-US"/>
        </a:p>
      </dgm:t>
    </dgm:pt>
    <dgm:pt modelId="{8F84E335-42D1-4547-987A-0AA83E4637F3}" type="sibTrans" cxnId="{FC6DEED3-FF86-4574-B910-4530F3A11886}">
      <dgm:prSet/>
      <dgm:spPr/>
      <dgm:t>
        <a:bodyPr/>
        <a:lstStyle/>
        <a:p>
          <a:endParaRPr lang="en-US"/>
        </a:p>
      </dgm:t>
    </dgm:pt>
    <dgm:pt modelId="{AF26B021-8779-48DE-A483-5CFE6AC41832}" type="pres">
      <dgm:prSet presAssocID="{4E3373ED-1F33-4DC3-A4A9-4EB215B02E20}" presName="root" presStyleCnt="0">
        <dgm:presLayoutVars>
          <dgm:dir/>
          <dgm:resizeHandles val="exact"/>
        </dgm:presLayoutVars>
      </dgm:prSet>
      <dgm:spPr/>
    </dgm:pt>
    <dgm:pt modelId="{C616A2E9-6913-4F67-92BC-F34BFE0A0115}" type="pres">
      <dgm:prSet presAssocID="{6D9F2280-9B91-4F9C-9FA9-8974AE92ECFF}" presName="compNode" presStyleCnt="0"/>
      <dgm:spPr/>
    </dgm:pt>
    <dgm:pt modelId="{2A4DBB7B-D2C9-431E-9B9E-8167A1C9825B}" type="pres">
      <dgm:prSet presAssocID="{6D9F2280-9B91-4F9C-9FA9-8974AE92ECFF}" presName="bgRect" presStyleLbl="bgShp" presStyleIdx="0" presStyleCnt="4"/>
      <dgm:spPr/>
    </dgm:pt>
    <dgm:pt modelId="{B440DBED-59E4-4AA5-A57E-796233A25BEF}" type="pres">
      <dgm:prSet presAssocID="{6D9F2280-9B91-4F9C-9FA9-8974AE92EC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DE011CD4-992A-4FE3-922D-2294A2ADB0C6}" type="pres">
      <dgm:prSet presAssocID="{6D9F2280-9B91-4F9C-9FA9-8974AE92ECFF}" presName="spaceRect" presStyleCnt="0"/>
      <dgm:spPr/>
    </dgm:pt>
    <dgm:pt modelId="{E263BA5C-B5FC-4BC1-8888-5A807BC7FC2F}" type="pres">
      <dgm:prSet presAssocID="{6D9F2280-9B91-4F9C-9FA9-8974AE92ECFF}" presName="parTx" presStyleLbl="revTx" presStyleIdx="0" presStyleCnt="5">
        <dgm:presLayoutVars>
          <dgm:chMax val="0"/>
          <dgm:chPref val="0"/>
        </dgm:presLayoutVars>
      </dgm:prSet>
      <dgm:spPr/>
    </dgm:pt>
    <dgm:pt modelId="{BE7A87AF-71FB-452D-9FE4-24A4DA796588}" type="pres">
      <dgm:prSet presAssocID="{A55995D6-5EEA-4AB4-9836-46026A76E2EB}" presName="sibTrans" presStyleCnt="0"/>
      <dgm:spPr/>
    </dgm:pt>
    <dgm:pt modelId="{F8820EDA-7304-4782-B2AE-964A968EBC82}" type="pres">
      <dgm:prSet presAssocID="{CC8AB69C-AB10-4E10-8AB3-21B98F73C812}" presName="compNode" presStyleCnt="0"/>
      <dgm:spPr/>
    </dgm:pt>
    <dgm:pt modelId="{72CDCD6C-223B-4C20-BEE2-89F5CDC9C793}" type="pres">
      <dgm:prSet presAssocID="{CC8AB69C-AB10-4E10-8AB3-21B98F73C812}" presName="bgRect" presStyleLbl="bgShp" presStyleIdx="1" presStyleCnt="4"/>
      <dgm:spPr/>
    </dgm:pt>
    <dgm:pt modelId="{FD09BCAF-6DA8-4E31-A99F-4DEB9344E0E7}" type="pres">
      <dgm:prSet presAssocID="{CC8AB69C-AB10-4E10-8AB3-21B98F73C812}" presName="iconRect" presStyleLbl="node1" presStyleIdx="1" presStyleCnt="4"/>
      <dgm:spPr>
        <a:ln>
          <a:noFill/>
        </a:ln>
      </dgm:spPr>
    </dgm:pt>
    <dgm:pt modelId="{2CA47690-8AA4-4C79-9917-E702587CAC28}" type="pres">
      <dgm:prSet presAssocID="{CC8AB69C-AB10-4E10-8AB3-21B98F73C812}" presName="spaceRect" presStyleCnt="0"/>
      <dgm:spPr/>
    </dgm:pt>
    <dgm:pt modelId="{DC35AFAD-2034-4C61-BC92-681516143007}" type="pres">
      <dgm:prSet presAssocID="{CC8AB69C-AB10-4E10-8AB3-21B98F73C812}" presName="parTx" presStyleLbl="revTx" presStyleIdx="1" presStyleCnt="5">
        <dgm:presLayoutVars>
          <dgm:chMax val="0"/>
          <dgm:chPref val="0"/>
        </dgm:presLayoutVars>
      </dgm:prSet>
      <dgm:spPr/>
    </dgm:pt>
    <dgm:pt modelId="{02351BD7-114D-4CDA-9566-C46747F97489}" type="pres">
      <dgm:prSet presAssocID="{DAEC2463-83B6-4B8B-8A4B-29AE3E91C5C7}" presName="sibTrans" presStyleCnt="0"/>
      <dgm:spPr/>
    </dgm:pt>
    <dgm:pt modelId="{0A8F0E63-D53A-4911-9CC6-2C678051C9AA}" type="pres">
      <dgm:prSet presAssocID="{EFA1E326-8F3C-4426-B580-CC7F75A1F056}" presName="compNode" presStyleCnt="0"/>
      <dgm:spPr/>
    </dgm:pt>
    <dgm:pt modelId="{CA6C7222-4A5C-437B-89B3-0C6A105679EE}" type="pres">
      <dgm:prSet presAssocID="{EFA1E326-8F3C-4426-B580-CC7F75A1F056}" presName="bgRect" presStyleLbl="bgShp" presStyleIdx="2" presStyleCnt="4"/>
      <dgm:spPr>
        <a:solidFill>
          <a:srgbClr val="C4C13F"/>
        </a:solidFill>
      </dgm:spPr>
    </dgm:pt>
    <dgm:pt modelId="{AE16D3A0-CC10-4206-8068-707662203291}" type="pres">
      <dgm:prSet presAssocID="{EFA1E326-8F3C-4426-B580-CC7F75A1F056}" presName="iconRect" presStyleLbl="node1" presStyleIdx="2" presStyleCnt="4"/>
      <dgm:spPr>
        <a:ln>
          <a:noFill/>
        </a:ln>
      </dgm:spPr>
    </dgm:pt>
    <dgm:pt modelId="{F6C63A7D-F35F-4A84-81E1-5D446B63CAD6}" type="pres">
      <dgm:prSet presAssocID="{EFA1E326-8F3C-4426-B580-CC7F75A1F056}" presName="spaceRect" presStyleCnt="0"/>
      <dgm:spPr/>
    </dgm:pt>
    <dgm:pt modelId="{845765BA-AD70-4A65-9027-CF6F6E70A00E}" type="pres">
      <dgm:prSet presAssocID="{EFA1E326-8F3C-4426-B580-CC7F75A1F056}" presName="parTx" presStyleLbl="revTx" presStyleIdx="2" presStyleCnt="5">
        <dgm:presLayoutVars>
          <dgm:chMax val="0"/>
          <dgm:chPref val="0"/>
        </dgm:presLayoutVars>
      </dgm:prSet>
      <dgm:spPr/>
    </dgm:pt>
    <dgm:pt modelId="{72D774FE-E810-4E17-A092-14DFE45656A3}" type="pres">
      <dgm:prSet presAssocID="{51945B36-CD97-40D5-BDB5-280DF16D08C3}" presName="sibTrans" presStyleCnt="0"/>
      <dgm:spPr/>
    </dgm:pt>
    <dgm:pt modelId="{402CC3CB-8516-4C44-9EA9-720F002F40D9}" type="pres">
      <dgm:prSet presAssocID="{1DD4A940-77DA-422C-80AD-75DE0BBE3415}" presName="compNode" presStyleCnt="0"/>
      <dgm:spPr/>
    </dgm:pt>
    <dgm:pt modelId="{6206E799-BE22-4BE0-952B-33D8B52034F0}" type="pres">
      <dgm:prSet presAssocID="{1DD4A940-77DA-422C-80AD-75DE0BBE3415}" presName="bgRect" presStyleLbl="bgShp" presStyleIdx="3" presStyleCnt="4"/>
      <dgm:spPr/>
    </dgm:pt>
    <dgm:pt modelId="{334D0F5B-D8F1-4A08-8A8B-4D5A0D187BB6}" type="pres">
      <dgm:prSet presAssocID="{1DD4A940-77DA-422C-80AD-75DE0BBE3415}" presName="iconRect" presStyleLbl="nod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rewdriver"/>
        </a:ext>
      </dgm:extLst>
    </dgm:pt>
    <dgm:pt modelId="{05734437-A9EE-4CB4-91DF-7E10C15E12D0}" type="pres">
      <dgm:prSet presAssocID="{1DD4A940-77DA-422C-80AD-75DE0BBE3415}" presName="spaceRect" presStyleCnt="0"/>
      <dgm:spPr/>
    </dgm:pt>
    <dgm:pt modelId="{A767F9D6-6CA2-4296-BB68-500A49B91892}" type="pres">
      <dgm:prSet presAssocID="{1DD4A940-77DA-422C-80AD-75DE0BBE3415}" presName="parTx" presStyleLbl="revTx" presStyleIdx="3" presStyleCnt="5">
        <dgm:presLayoutVars>
          <dgm:chMax val="0"/>
          <dgm:chPref val="0"/>
        </dgm:presLayoutVars>
      </dgm:prSet>
      <dgm:spPr/>
    </dgm:pt>
    <dgm:pt modelId="{59AB2949-1AE4-4271-9438-F07D7247FF1E}" type="pres">
      <dgm:prSet presAssocID="{1DD4A940-77DA-422C-80AD-75DE0BBE3415}" presName="desTx" presStyleLbl="revTx" presStyleIdx="4" presStyleCnt="5">
        <dgm:presLayoutVars/>
      </dgm:prSet>
      <dgm:spPr/>
    </dgm:pt>
  </dgm:ptLst>
  <dgm:cxnLst>
    <dgm:cxn modelId="{5559890D-0C12-4AA3-8E54-9654FB1683B1}" srcId="{4E3373ED-1F33-4DC3-A4A9-4EB215B02E20}" destId="{EFA1E326-8F3C-4426-B580-CC7F75A1F056}" srcOrd="2" destOrd="0" parTransId="{AE7ED325-AD52-477B-BD3F-53E7983D4857}" sibTransId="{51945B36-CD97-40D5-BDB5-280DF16D08C3}"/>
    <dgm:cxn modelId="{AD23EA29-96A7-41BB-9B6A-5FB9471D8764}" srcId="{4E3373ED-1F33-4DC3-A4A9-4EB215B02E20}" destId="{6D9F2280-9B91-4F9C-9FA9-8974AE92ECFF}" srcOrd="0" destOrd="0" parTransId="{EAF1DC07-9AB3-4475-8F29-C48F35E0EC5D}" sibTransId="{A55995D6-5EEA-4AB4-9836-46026A76E2EB}"/>
    <dgm:cxn modelId="{A0E39833-79A6-4BED-B1D5-06D684AB1530}" type="presOf" srcId="{4E3373ED-1F33-4DC3-A4A9-4EB215B02E20}" destId="{AF26B021-8779-48DE-A483-5CFE6AC41832}" srcOrd="0" destOrd="0" presId="urn:microsoft.com/office/officeart/2018/2/layout/IconVerticalSolidList"/>
    <dgm:cxn modelId="{6A1B503A-E332-4F99-BF45-B8171BD89721}" type="presOf" srcId="{1DD4A940-77DA-422C-80AD-75DE0BBE3415}" destId="{A767F9D6-6CA2-4296-BB68-500A49B91892}" srcOrd="0" destOrd="0" presId="urn:microsoft.com/office/officeart/2018/2/layout/IconVerticalSolidList"/>
    <dgm:cxn modelId="{B5547541-83A5-41A8-A3F2-52F106D20DC9}" srcId="{4E3373ED-1F33-4DC3-A4A9-4EB215B02E20}" destId="{CC8AB69C-AB10-4E10-8AB3-21B98F73C812}" srcOrd="1" destOrd="0" parTransId="{21804D91-DF56-4ABB-9A0A-B51EAC9598DA}" sibTransId="{DAEC2463-83B6-4B8B-8A4B-29AE3E91C5C7}"/>
    <dgm:cxn modelId="{1AE81263-C5D3-47D1-A541-FB46B566827C}" type="presOf" srcId="{EFA1E326-8F3C-4426-B580-CC7F75A1F056}" destId="{845765BA-AD70-4A65-9027-CF6F6E70A00E}" srcOrd="0" destOrd="0" presId="urn:microsoft.com/office/officeart/2018/2/layout/IconVerticalSolidList"/>
    <dgm:cxn modelId="{6F02414A-1594-450F-8CA2-11436E3410E5}" srcId="{4E3373ED-1F33-4DC3-A4A9-4EB215B02E20}" destId="{1DD4A940-77DA-422C-80AD-75DE0BBE3415}" srcOrd="3" destOrd="0" parTransId="{34F26CE9-643F-4867-86B9-CF09AD1229D8}" sibTransId="{621DBF54-7EF7-457C-916F-35E72F2449A4}"/>
    <dgm:cxn modelId="{2561F650-6358-4642-B549-A86355751B86}" type="presOf" srcId="{F1F7DC14-AF2B-4D50-A8B4-A814522EBB49}" destId="{59AB2949-1AE4-4271-9438-F07D7247FF1E}" srcOrd="0" destOrd="1" presId="urn:microsoft.com/office/officeart/2018/2/layout/IconVerticalSolidList"/>
    <dgm:cxn modelId="{A5431751-795C-4C03-A6DA-5AC561529EE8}" type="presOf" srcId="{BFD7AFAA-007E-4A7A-89A8-AB45985861AF}" destId="{59AB2949-1AE4-4271-9438-F07D7247FF1E}" srcOrd="0" destOrd="0" presId="urn:microsoft.com/office/officeart/2018/2/layout/IconVerticalSolidList"/>
    <dgm:cxn modelId="{9D7CE981-6DC3-41BF-8A3C-0D438316C011}" type="presOf" srcId="{6D9F2280-9B91-4F9C-9FA9-8974AE92ECFF}" destId="{E263BA5C-B5FC-4BC1-8888-5A807BC7FC2F}" srcOrd="0" destOrd="0" presId="urn:microsoft.com/office/officeart/2018/2/layout/IconVerticalSolidList"/>
    <dgm:cxn modelId="{2B2AD7C5-5B7F-4143-9D9C-B9911B1A2B4D}" type="presOf" srcId="{CC8AB69C-AB10-4E10-8AB3-21B98F73C812}" destId="{DC35AFAD-2034-4C61-BC92-681516143007}" srcOrd="0" destOrd="0" presId="urn:microsoft.com/office/officeart/2018/2/layout/IconVerticalSolidList"/>
    <dgm:cxn modelId="{FC6DEED3-FF86-4574-B910-4530F3A11886}" srcId="{1DD4A940-77DA-422C-80AD-75DE0BBE3415}" destId="{F1F7DC14-AF2B-4D50-A8B4-A814522EBB49}" srcOrd="1" destOrd="0" parTransId="{FD4CB2B6-6FD8-4911-9D30-0D071CECD3B8}" sibTransId="{8F84E335-42D1-4547-987A-0AA83E4637F3}"/>
    <dgm:cxn modelId="{092BA7EE-D890-45E6-968B-73FF8187DC79}" srcId="{1DD4A940-77DA-422C-80AD-75DE0BBE3415}" destId="{BFD7AFAA-007E-4A7A-89A8-AB45985861AF}" srcOrd="0" destOrd="0" parTransId="{B66CCA28-67C5-4EFA-9655-8DB0A7685AC1}" sibTransId="{9B67D0C1-5646-4670-B926-0845C0705FF9}"/>
    <dgm:cxn modelId="{1E9D9E33-78A2-45CA-96E7-A7C01438DA58}" type="presParOf" srcId="{AF26B021-8779-48DE-A483-5CFE6AC41832}" destId="{C616A2E9-6913-4F67-92BC-F34BFE0A0115}" srcOrd="0" destOrd="0" presId="urn:microsoft.com/office/officeart/2018/2/layout/IconVerticalSolidList"/>
    <dgm:cxn modelId="{F3FE4456-5C7C-45C8-A86A-412E7B00FF06}" type="presParOf" srcId="{C616A2E9-6913-4F67-92BC-F34BFE0A0115}" destId="{2A4DBB7B-D2C9-431E-9B9E-8167A1C9825B}" srcOrd="0" destOrd="0" presId="urn:microsoft.com/office/officeart/2018/2/layout/IconVerticalSolidList"/>
    <dgm:cxn modelId="{ED941DC0-EA3D-4F37-812A-FD0F58B15601}" type="presParOf" srcId="{C616A2E9-6913-4F67-92BC-F34BFE0A0115}" destId="{B440DBED-59E4-4AA5-A57E-796233A25BEF}" srcOrd="1" destOrd="0" presId="urn:microsoft.com/office/officeart/2018/2/layout/IconVerticalSolidList"/>
    <dgm:cxn modelId="{9CD60F8B-59AA-4320-980C-37FD2BA96000}" type="presParOf" srcId="{C616A2E9-6913-4F67-92BC-F34BFE0A0115}" destId="{DE011CD4-992A-4FE3-922D-2294A2ADB0C6}" srcOrd="2" destOrd="0" presId="urn:microsoft.com/office/officeart/2018/2/layout/IconVerticalSolidList"/>
    <dgm:cxn modelId="{90D1FE03-0F2F-48FB-8748-5CB7E151804E}" type="presParOf" srcId="{C616A2E9-6913-4F67-92BC-F34BFE0A0115}" destId="{E263BA5C-B5FC-4BC1-8888-5A807BC7FC2F}" srcOrd="3" destOrd="0" presId="urn:microsoft.com/office/officeart/2018/2/layout/IconVerticalSolidList"/>
    <dgm:cxn modelId="{EAE65677-BB4F-4084-B8EC-8DA0A5CDC4A1}" type="presParOf" srcId="{AF26B021-8779-48DE-A483-5CFE6AC41832}" destId="{BE7A87AF-71FB-452D-9FE4-24A4DA796588}" srcOrd="1" destOrd="0" presId="urn:microsoft.com/office/officeart/2018/2/layout/IconVerticalSolidList"/>
    <dgm:cxn modelId="{D118F0D5-BE4A-453C-9E6B-51539A1B4DCB}" type="presParOf" srcId="{AF26B021-8779-48DE-A483-5CFE6AC41832}" destId="{F8820EDA-7304-4782-B2AE-964A968EBC82}" srcOrd="2" destOrd="0" presId="urn:microsoft.com/office/officeart/2018/2/layout/IconVerticalSolidList"/>
    <dgm:cxn modelId="{1EBF60A5-97A5-499E-9A96-22BA07390B6E}" type="presParOf" srcId="{F8820EDA-7304-4782-B2AE-964A968EBC82}" destId="{72CDCD6C-223B-4C20-BEE2-89F5CDC9C793}" srcOrd="0" destOrd="0" presId="urn:microsoft.com/office/officeart/2018/2/layout/IconVerticalSolidList"/>
    <dgm:cxn modelId="{DB5982F5-24D9-4715-8B47-A5A6B8491495}" type="presParOf" srcId="{F8820EDA-7304-4782-B2AE-964A968EBC82}" destId="{FD09BCAF-6DA8-4E31-A99F-4DEB9344E0E7}" srcOrd="1" destOrd="0" presId="urn:microsoft.com/office/officeart/2018/2/layout/IconVerticalSolidList"/>
    <dgm:cxn modelId="{F907ECBB-EFD6-4EBF-9A4A-339EBAFBB067}" type="presParOf" srcId="{F8820EDA-7304-4782-B2AE-964A968EBC82}" destId="{2CA47690-8AA4-4C79-9917-E702587CAC28}" srcOrd="2" destOrd="0" presId="urn:microsoft.com/office/officeart/2018/2/layout/IconVerticalSolidList"/>
    <dgm:cxn modelId="{B68B2396-F22A-4815-B77C-72C863D98E3D}" type="presParOf" srcId="{F8820EDA-7304-4782-B2AE-964A968EBC82}" destId="{DC35AFAD-2034-4C61-BC92-681516143007}" srcOrd="3" destOrd="0" presId="urn:microsoft.com/office/officeart/2018/2/layout/IconVerticalSolidList"/>
    <dgm:cxn modelId="{CD0B9BBD-C2EB-4DC2-B1D9-E5D9D33EA1D1}" type="presParOf" srcId="{AF26B021-8779-48DE-A483-5CFE6AC41832}" destId="{02351BD7-114D-4CDA-9566-C46747F97489}" srcOrd="3" destOrd="0" presId="urn:microsoft.com/office/officeart/2018/2/layout/IconVerticalSolidList"/>
    <dgm:cxn modelId="{B45E0316-88B3-4F46-AC35-EB0E88866C3E}" type="presParOf" srcId="{AF26B021-8779-48DE-A483-5CFE6AC41832}" destId="{0A8F0E63-D53A-4911-9CC6-2C678051C9AA}" srcOrd="4" destOrd="0" presId="urn:microsoft.com/office/officeart/2018/2/layout/IconVerticalSolidList"/>
    <dgm:cxn modelId="{C1731B23-A6DA-46ED-A275-1D5529E5CB3D}" type="presParOf" srcId="{0A8F0E63-D53A-4911-9CC6-2C678051C9AA}" destId="{CA6C7222-4A5C-437B-89B3-0C6A105679EE}" srcOrd="0" destOrd="0" presId="urn:microsoft.com/office/officeart/2018/2/layout/IconVerticalSolidList"/>
    <dgm:cxn modelId="{1E795B90-D88F-4779-850B-B43C3A08CC90}" type="presParOf" srcId="{0A8F0E63-D53A-4911-9CC6-2C678051C9AA}" destId="{AE16D3A0-CC10-4206-8068-707662203291}" srcOrd="1" destOrd="0" presId="urn:microsoft.com/office/officeart/2018/2/layout/IconVerticalSolidList"/>
    <dgm:cxn modelId="{C74A36C5-8341-40CB-BCCC-3AB754FF5281}" type="presParOf" srcId="{0A8F0E63-D53A-4911-9CC6-2C678051C9AA}" destId="{F6C63A7D-F35F-4A84-81E1-5D446B63CAD6}" srcOrd="2" destOrd="0" presId="urn:microsoft.com/office/officeart/2018/2/layout/IconVerticalSolidList"/>
    <dgm:cxn modelId="{C5DCAB9F-4F35-448A-8191-ACFA85AA73B4}" type="presParOf" srcId="{0A8F0E63-D53A-4911-9CC6-2C678051C9AA}" destId="{845765BA-AD70-4A65-9027-CF6F6E70A00E}" srcOrd="3" destOrd="0" presId="urn:microsoft.com/office/officeart/2018/2/layout/IconVerticalSolidList"/>
    <dgm:cxn modelId="{579DD9BE-9F90-487A-A22E-A79045F0CEF2}" type="presParOf" srcId="{AF26B021-8779-48DE-A483-5CFE6AC41832}" destId="{72D774FE-E810-4E17-A092-14DFE45656A3}" srcOrd="5" destOrd="0" presId="urn:microsoft.com/office/officeart/2018/2/layout/IconVerticalSolidList"/>
    <dgm:cxn modelId="{3519FB66-9E2F-448C-886E-58994902953C}" type="presParOf" srcId="{AF26B021-8779-48DE-A483-5CFE6AC41832}" destId="{402CC3CB-8516-4C44-9EA9-720F002F40D9}" srcOrd="6" destOrd="0" presId="urn:microsoft.com/office/officeart/2018/2/layout/IconVerticalSolidList"/>
    <dgm:cxn modelId="{49B38DD0-A6C2-4A8F-96FD-85AC1377964E}" type="presParOf" srcId="{402CC3CB-8516-4C44-9EA9-720F002F40D9}" destId="{6206E799-BE22-4BE0-952B-33D8B52034F0}" srcOrd="0" destOrd="0" presId="urn:microsoft.com/office/officeart/2018/2/layout/IconVerticalSolidList"/>
    <dgm:cxn modelId="{8EA4F4E0-5171-4116-AEA7-C884EBEFD7EB}" type="presParOf" srcId="{402CC3CB-8516-4C44-9EA9-720F002F40D9}" destId="{334D0F5B-D8F1-4A08-8A8B-4D5A0D187BB6}" srcOrd="1" destOrd="0" presId="urn:microsoft.com/office/officeart/2018/2/layout/IconVerticalSolidList"/>
    <dgm:cxn modelId="{E832BA92-E4EE-4051-B120-1213D922336A}" type="presParOf" srcId="{402CC3CB-8516-4C44-9EA9-720F002F40D9}" destId="{05734437-A9EE-4CB4-91DF-7E10C15E12D0}" srcOrd="2" destOrd="0" presId="urn:microsoft.com/office/officeart/2018/2/layout/IconVerticalSolidList"/>
    <dgm:cxn modelId="{41CE95AF-3993-4A4B-97AE-913BB9FFB9AF}" type="presParOf" srcId="{402CC3CB-8516-4C44-9EA9-720F002F40D9}" destId="{A767F9D6-6CA2-4296-BB68-500A49B91892}" srcOrd="3" destOrd="0" presId="urn:microsoft.com/office/officeart/2018/2/layout/IconVerticalSolidList"/>
    <dgm:cxn modelId="{1C7A8540-1358-494E-B3A5-E59548FB313B}" type="presParOf" srcId="{402CC3CB-8516-4C44-9EA9-720F002F40D9}" destId="{59AB2949-1AE4-4271-9438-F07D7247FF1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897B1F-75D8-4840-AA9D-FF0E87E2A8E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3650A4-25CC-4180-A0C5-85EB38A05826}">
      <dgm:prSet/>
      <dgm:spPr/>
      <dgm:t>
        <a:bodyPr/>
        <a:lstStyle/>
        <a:p>
          <a:r>
            <a:rPr lang="en-US"/>
            <a:t>Export code from Oracle/DB2 in to dump files.</a:t>
          </a:r>
        </a:p>
      </dgm:t>
    </dgm:pt>
    <dgm:pt modelId="{4343A5C7-3F3A-4E5B-B61B-66EFDA5F50B3}" type="parTrans" cxnId="{492805AE-7D3E-4DA7-81BA-663D80A243F7}">
      <dgm:prSet/>
      <dgm:spPr/>
      <dgm:t>
        <a:bodyPr/>
        <a:lstStyle/>
        <a:p>
          <a:endParaRPr lang="en-US"/>
        </a:p>
      </dgm:t>
    </dgm:pt>
    <dgm:pt modelId="{318325D1-E081-46AC-9753-A5F432A85AA9}" type="sibTrans" cxnId="{492805AE-7D3E-4DA7-81BA-663D80A243F7}">
      <dgm:prSet/>
      <dgm:spPr/>
      <dgm:t>
        <a:bodyPr/>
        <a:lstStyle/>
        <a:p>
          <a:endParaRPr lang="en-US"/>
        </a:p>
      </dgm:t>
    </dgm:pt>
    <dgm:pt modelId="{2580F6F8-48A4-4925-A23C-0570B7FA40BF}">
      <dgm:prSet/>
      <dgm:spPr/>
      <dgm:t>
        <a:bodyPr/>
        <a:lstStyle/>
        <a:p>
          <a:r>
            <a:rPr lang="en-US" dirty="0"/>
            <a:t>Backup DB/OS configuration.</a:t>
          </a:r>
        </a:p>
      </dgm:t>
    </dgm:pt>
    <dgm:pt modelId="{B2142070-1B0F-41E6-9A49-B4ACD7A21D6A}" type="parTrans" cxnId="{B868E245-9D4B-421C-8442-922838A93AE0}">
      <dgm:prSet/>
      <dgm:spPr/>
      <dgm:t>
        <a:bodyPr/>
        <a:lstStyle/>
        <a:p>
          <a:endParaRPr lang="en-US"/>
        </a:p>
      </dgm:t>
    </dgm:pt>
    <dgm:pt modelId="{D1037118-3B2A-4931-AD4D-D88A2AA3882A}" type="sibTrans" cxnId="{B868E245-9D4B-421C-8442-922838A93AE0}">
      <dgm:prSet/>
      <dgm:spPr/>
      <dgm:t>
        <a:bodyPr/>
        <a:lstStyle/>
        <a:p>
          <a:endParaRPr lang="en-US"/>
        </a:p>
      </dgm:t>
    </dgm:pt>
    <dgm:pt modelId="{D7503494-CC83-4B08-99A0-A087FA255B26}">
      <dgm:prSet/>
      <dgm:spPr/>
      <dgm:t>
        <a:bodyPr/>
        <a:lstStyle/>
        <a:p>
          <a:r>
            <a:rPr lang="en-US"/>
            <a:t>Decommission the Database.</a:t>
          </a:r>
        </a:p>
      </dgm:t>
    </dgm:pt>
    <dgm:pt modelId="{9C01B12C-DA63-4D3C-BCA5-BAC08BB56F00}" type="parTrans" cxnId="{81BC98EA-79A0-4023-B945-CFD247818D0C}">
      <dgm:prSet/>
      <dgm:spPr/>
      <dgm:t>
        <a:bodyPr/>
        <a:lstStyle/>
        <a:p>
          <a:endParaRPr lang="en-US"/>
        </a:p>
      </dgm:t>
    </dgm:pt>
    <dgm:pt modelId="{1BC728D6-2A92-4A92-9C96-BF1DD9238958}" type="sibTrans" cxnId="{81BC98EA-79A0-4023-B945-CFD247818D0C}">
      <dgm:prSet/>
      <dgm:spPr/>
      <dgm:t>
        <a:bodyPr/>
        <a:lstStyle/>
        <a:p>
          <a:endParaRPr lang="en-US"/>
        </a:p>
      </dgm:t>
    </dgm:pt>
    <dgm:pt modelId="{21863425-DD60-4BC9-AD79-B97960203DEA}" type="pres">
      <dgm:prSet presAssocID="{14897B1F-75D8-4840-AA9D-FF0E87E2A8EA}" presName="root" presStyleCnt="0">
        <dgm:presLayoutVars>
          <dgm:dir/>
          <dgm:resizeHandles val="exact"/>
        </dgm:presLayoutVars>
      </dgm:prSet>
      <dgm:spPr/>
    </dgm:pt>
    <dgm:pt modelId="{AC19EB1A-2694-4F8B-BA94-6C13A3ED86D8}" type="pres">
      <dgm:prSet presAssocID="{14897B1F-75D8-4840-AA9D-FF0E87E2A8EA}" presName="container" presStyleCnt="0">
        <dgm:presLayoutVars>
          <dgm:dir/>
          <dgm:resizeHandles val="exact"/>
        </dgm:presLayoutVars>
      </dgm:prSet>
      <dgm:spPr/>
    </dgm:pt>
    <dgm:pt modelId="{4B91EE59-AA9C-4136-AF92-9BEE543044B2}" type="pres">
      <dgm:prSet presAssocID="{1A3650A4-25CC-4180-A0C5-85EB38A05826}" presName="compNode" presStyleCnt="0"/>
      <dgm:spPr/>
    </dgm:pt>
    <dgm:pt modelId="{F319A56A-A00A-4C4C-AE93-D331C8F01E7B}" type="pres">
      <dgm:prSet presAssocID="{1A3650A4-25CC-4180-A0C5-85EB38A05826}" presName="iconBgRect" presStyleLbl="bgShp" presStyleIdx="0" presStyleCnt="3"/>
      <dgm:spPr/>
    </dgm:pt>
    <dgm:pt modelId="{88EA3A63-956A-4CCC-BB28-343E743B13C0}" type="pres">
      <dgm:prSet presAssocID="{1A3650A4-25CC-4180-A0C5-85EB38A058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5950130-9793-4102-9D87-FFE58A1AF7AF}" type="pres">
      <dgm:prSet presAssocID="{1A3650A4-25CC-4180-A0C5-85EB38A05826}" presName="spaceRect" presStyleCnt="0"/>
      <dgm:spPr/>
    </dgm:pt>
    <dgm:pt modelId="{11E0D9AB-8CCF-4EBC-BE83-37CA28BBEDFD}" type="pres">
      <dgm:prSet presAssocID="{1A3650A4-25CC-4180-A0C5-85EB38A05826}" presName="textRect" presStyleLbl="revTx" presStyleIdx="0" presStyleCnt="3">
        <dgm:presLayoutVars>
          <dgm:chMax val="1"/>
          <dgm:chPref val="1"/>
        </dgm:presLayoutVars>
      </dgm:prSet>
      <dgm:spPr/>
    </dgm:pt>
    <dgm:pt modelId="{BA81ACF7-ECEC-4975-B6C3-49179DCCB8F5}" type="pres">
      <dgm:prSet presAssocID="{318325D1-E081-46AC-9753-A5F432A85AA9}" presName="sibTrans" presStyleLbl="sibTrans2D1" presStyleIdx="0" presStyleCnt="0"/>
      <dgm:spPr/>
    </dgm:pt>
    <dgm:pt modelId="{04DFED5E-8F18-45D7-B4BD-1D4E6D3A6E98}" type="pres">
      <dgm:prSet presAssocID="{2580F6F8-48A4-4925-A23C-0570B7FA40BF}" presName="compNode" presStyleCnt="0"/>
      <dgm:spPr/>
    </dgm:pt>
    <dgm:pt modelId="{EFBEC6F0-96E5-40B4-8DB6-A49A835AE4BD}" type="pres">
      <dgm:prSet presAssocID="{2580F6F8-48A4-4925-A23C-0570B7FA40BF}" presName="iconBgRect" presStyleLbl="bgShp" presStyleIdx="1" presStyleCnt="3"/>
      <dgm:spPr/>
    </dgm:pt>
    <dgm:pt modelId="{99D27389-1D85-476C-8218-4C22B5F8E3F7}" type="pres">
      <dgm:prSet presAssocID="{2580F6F8-48A4-4925-A23C-0570B7FA40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0331AA6-203B-4095-BAA3-925BF22D740C}" type="pres">
      <dgm:prSet presAssocID="{2580F6F8-48A4-4925-A23C-0570B7FA40BF}" presName="spaceRect" presStyleCnt="0"/>
      <dgm:spPr/>
    </dgm:pt>
    <dgm:pt modelId="{C111954C-61EF-46A2-801C-8B9EFD29AB29}" type="pres">
      <dgm:prSet presAssocID="{2580F6F8-48A4-4925-A23C-0570B7FA40BF}" presName="textRect" presStyleLbl="revTx" presStyleIdx="1" presStyleCnt="3">
        <dgm:presLayoutVars>
          <dgm:chMax val="1"/>
          <dgm:chPref val="1"/>
        </dgm:presLayoutVars>
      </dgm:prSet>
      <dgm:spPr/>
    </dgm:pt>
    <dgm:pt modelId="{FE1CEED7-5A9A-4EEB-8821-4E98D971139B}" type="pres">
      <dgm:prSet presAssocID="{D1037118-3B2A-4931-AD4D-D88A2AA3882A}" presName="sibTrans" presStyleLbl="sibTrans2D1" presStyleIdx="0" presStyleCnt="0"/>
      <dgm:spPr/>
    </dgm:pt>
    <dgm:pt modelId="{A3750EBF-C95A-4ED6-BC0C-0D782945AA65}" type="pres">
      <dgm:prSet presAssocID="{D7503494-CC83-4B08-99A0-A087FA255B26}" presName="compNode" presStyleCnt="0"/>
      <dgm:spPr/>
    </dgm:pt>
    <dgm:pt modelId="{328E9945-FA4B-42FB-A0C9-FE5E47864335}" type="pres">
      <dgm:prSet presAssocID="{D7503494-CC83-4B08-99A0-A087FA255B26}" presName="iconBgRect" presStyleLbl="bgShp" presStyleIdx="2" presStyleCnt="3"/>
      <dgm:spPr/>
    </dgm:pt>
    <dgm:pt modelId="{B64403DD-F951-4CBD-8675-DFE0E4BBEA67}" type="pres">
      <dgm:prSet presAssocID="{D7503494-CC83-4B08-99A0-A087FA255B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05597DA9-7B2A-4BF3-B91B-C5451BE61090}" type="pres">
      <dgm:prSet presAssocID="{D7503494-CC83-4B08-99A0-A087FA255B26}" presName="spaceRect" presStyleCnt="0"/>
      <dgm:spPr/>
    </dgm:pt>
    <dgm:pt modelId="{D7534218-4F54-4F38-BB5F-45AA478C8338}" type="pres">
      <dgm:prSet presAssocID="{D7503494-CC83-4B08-99A0-A087FA255B2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E56FB0D-AA43-4AEC-9A31-34092B17C105}" type="presOf" srcId="{1A3650A4-25CC-4180-A0C5-85EB38A05826}" destId="{11E0D9AB-8CCF-4EBC-BE83-37CA28BBEDFD}" srcOrd="0" destOrd="0" presId="urn:microsoft.com/office/officeart/2018/2/layout/IconCircleList"/>
    <dgm:cxn modelId="{37877A45-8EE5-4073-A96A-F02C95266F1E}" type="presOf" srcId="{2580F6F8-48A4-4925-A23C-0570B7FA40BF}" destId="{C111954C-61EF-46A2-801C-8B9EFD29AB29}" srcOrd="0" destOrd="0" presId="urn:microsoft.com/office/officeart/2018/2/layout/IconCircleList"/>
    <dgm:cxn modelId="{B868E245-9D4B-421C-8442-922838A93AE0}" srcId="{14897B1F-75D8-4840-AA9D-FF0E87E2A8EA}" destId="{2580F6F8-48A4-4925-A23C-0570B7FA40BF}" srcOrd="1" destOrd="0" parTransId="{B2142070-1B0F-41E6-9A49-B4ACD7A21D6A}" sibTransId="{D1037118-3B2A-4931-AD4D-D88A2AA3882A}"/>
    <dgm:cxn modelId="{6F242366-C9EA-4C54-8087-5277E0CC56CF}" type="presOf" srcId="{318325D1-E081-46AC-9753-A5F432A85AA9}" destId="{BA81ACF7-ECEC-4975-B6C3-49179DCCB8F5}" srcOrd="0" destOrd="0" presId="urn:microsoft.com/office/officeart/2018/2/layout/IconCircleList"/>
    <dgm:cxn modelId="{71979950-3DF4-4FBC-B9EB-76D52F2BA600}" type="presOf" srcId="{14897B1F-75D8-4840-AA9D-FF0E87E2A8EA}" destId="{21863425-DD60-4BC9-AD79-B97960203DEA}" srcOrd="0" destOrd="0" presId="urn:microsoft.com/office/officeart/2018/2/layout/IconCircleList"/>
    <dgm:cxn modelId="{492805AE-7D3E-4DA7-81BA-663D80A243F7}" srcId="{14897B1F-75D8-4840-AA9D-FF0E87E2A8EA}" destId="{1A3650A4-25CC-4180-A0C5-85EB38A05826}" srcOrd="0" destOrd="0" parTransId="{4343A5C7-3F3A-4E5B-B61B-66EFDA5F50B3}" sibTransId="{318325D1-E081-46AC-9753-A5F432A85AA9}"/>
    <dgm:cxn modelId="{CAE96AC9-0E90-464A-9194-38361CD427F1}" type="presOf" srcId="{D7503494-CC83-4B08-99A0-A087FA255B26}" destId="{D7534218-4F54-4F38-BB5F-45AA478C8338}" srcOrd="0" destOrd="0" presId="urn:microsoft.com/office/officeart/2018/2/layout/IconCircleList"/>
    <dgm:cxn modelId="{2098A6D6-FFB6-48E8-A5EC-D409B8D39781}" type="presOf" srcId="{D1037118-3B2A-4931-AD4D-D88A2AA3882A}" destId="{FE1CEED7-5A9A-4EEB-8821-4E98D971139B}" srcOrd="0" destOrd="0" presId="urn:microsoft.com/office/officeart/2018/2/layout/IconCircleList"/>
    <dgm:cxn modelId="{81BC98EA-79A0-4023-B945-CFD247818D0C}" srcId="{14897B1F-75D8-4840-AA9D-FF0E87E2A8EA}" destId="{D7503494-CC83-4B08-99A0-A087FA255B26}" srcOrd="2" destOrd="0" parTransId="{9C01B12C-DA63-4D3C-BCA5-BAC08BB56F00}" sibTransId="{1BC728D6-2A92-4A92-9C96-BF1DD9238958}"/>
    <dgm:cxn modelId="{208622FB-6BC4-4114-B2A4-30DBA3609C31}" type="presParOf" srcId="{21863425-DD60-4BC9-AD79-B97960203DEA}" destId="{AC19EB1A-2694-4F8B-BA94-6C13A3ED86D8}" srcOrd="0" destOrd="0" presId="urn:microsoft.com/office/officeart/2018/2/layout/IconCircleList"/>
    <dgm:cxn modelId="{CB5693AA-7D64-4011-9A37-29E85532EBA0}" type="presParOf" srcId="{AC19EB1A-2694-4F8B-BA94-6C13A3ED86D8}" destId="{4B91EE59-AA9C-4136-AF92-9BEE543044B2}" srcOrd="0" destOrd="0" presId="urn:microsoft.com/office/officeart/2018/2/layout/IconCircleList"/>
    <dgm:cxn modelId="{52D70B9A-7FF6-48E9-B5DE-789775E82949}" type="presParOf" srcId="{4B91EE59-AA9C-4136-AF92-9BEE543044B2}" destId="{F319A56A-A00A-4C4C-AE93-D331C8F01E7B}" srcOrd="0" destOrd="0" presId="urn:microsoft.com/office/officeart/2018/2/layout/IconCircleList"/>
    <dgm:cxn modelId="{D7979D00-C30E-4304-AD13-FA1A2C1E3C34}" type="presParOf" srcId="{4B91EE59-AA9C-4136-AF92-9BEE543044B2}" destId="{88EA3A63-956A-4CCC-BB28-343E743B13C0}" srcOrd="1" destOrd="0" presId="urn:microsoft.com/office/officeart/2018/2/layout/IconCircleList"/>
    <dgm:cxn modelId="{54B81058-7749-48D0-B98B-F61022F92F40}" type="presParOf" srcId="{4B91EE59-AA9C-4136-AF92-9BEE543044B2}" destId="{45950130-9793-4102-9D87-FFE58A1AF7AF}" srcOrd="2" destOrd="0" presId="urn:microsoft.com/office/officeart/2018/2/layout/IconCircleList"/>
    <dgm:cxn modelId="{014E04FF-5A0D-4AA2-AE45-7D3F7187228F}" type="presParOf" srcId="{4B91EE59-AA9C-4136-AF92-9BEE543044B2}" destId="{11E0D9AB-8CCF-4EBC-BE83-37CA28BBEDFD}" srcOrd="3" destOrd="0" presId="urn:microsoft.com/office/officeart/2018/2/layout/IconCircleList"/>
    <dgm:cxn modelId="{FAC4C75D-9F61-427A-900A-1F590FDD7C78}" type="presParOf" srcId="{AC19EB1A-2694-4F8B-BA94-6C13A3ED86D8}" destId="{BA81ACF7-ECEC-4975-B6C3-49179DCCB8F5}" srcOrd="1" destOrd="0" presId="urn:microsoft.com/office/officeart/2018/2/layout/IconCircleList"/>
    <dgm:cxn modelId="{A5005978-0209-4C48-852C-2DBCAD7B1EB3}" type="presParOf" srcId="{AC19EB1A-2694-4F8B-BA94-6C13A3ED86D8}" destId="{04DFED5E-8F18-45D7-B4BD-1D4E6D3A6E98}" srcOrd="2" destOrd="0" presId="urn:microsoft.com/office/officeart/2018/2/layout/IconCircleList"/>
    <dgm:cxn modelId="{8E437867-E3EC-4F96-97D6-4A2E863D9393}" type="presParOf" srcId="{04DFED5E-8F18-45D7-B4BD-1D4E6D3A6E98}" destId="{EFBEC6F0-96E5-40B4-8DB6-A49A835AE4BD}" srcOrd="0" destOrd="0" presId="urn:microsoft.com/office/officeart/2018/2/layout/IconCircleList"/>
    <dgm:cxn modelId="{CAB14974-0C27-42CA-9497-44B9AE7902FD}" type="presParOf" srcId="{04DFED5E-8F18-45D7-B4BD-1D4E6D3A6E98}" destId="{99D27389-1D85-476C-8218-4C22B5F8E3F7}" srcOrd="1" destOrd="0" presId="urn:microsoft.com/office/officeart/2018/2/layout/IconCircleList"/>
    <dgm:cxn modelId="{3C8CD474-E786-47C0-BD46-329DD6E80E92}" type="presParOf" srcId="{04DFED5E-8F18-45D7-B4BD-1D4E6D3A6E98}" destId="{C0331AA6-203B-4095-BAA3-925BF22D740C}" srcOrd="2" destOrd="0" presId="urn:microsoft.com/office/officeart/2018/2/layout/IconCircleList"/>
    <dgm:cxn modelId="{FEE812D7-FE8C-47E7-89D0-824589B3EC60}" type="presParOf" srcId="{04DFED5E-8F18-45D7-B4BD-1D4E6D3A6E98}" destId="{C111954C-61EF-46A2-801C-8B9EFD29AB29}" srcOrd="3" destOrd="0" presId="urn:microsoft.com/office/officeart/2018/2/layout/IconCircleList"/>
    <dgm:cxn modelId="{98D86EE2-C4DF-4CC5-8229-EE3EDFB6E2AE}" type="presParOf" srcId="{AC19EB1A-2694-4F8B-BA94-6C13A3ED86D8}" destId="{FE1CEED7-5A9A-4EEB-8821-4E98D971139B}" srcOrd="3" destOrd="0" presId="urn:microsoft.com/office/officeart/2018/2/layout/IconCircleList"/>
    <dgm:cxn modelId="{97165FEF-F24D-4497-ABA8-DB5FEB3863C0}" type="presParOf" srcId="{AC19EB1A-2694-4F8B-BA94-6C13A3ED86D8}" destId="{A3750EBF-C95A-4ED6-BC0C-0D782945AA65}" srcOrd="4" destOrd="0" presId="urn:microsoft.com/office/officeart/2018/2/layout/IconCircleList"/>
    <dgm:cxn modelId="{51916D1B-6906-44C3-90D6-61E0553A2142}" type="presParOf" srcId="{A3750EBF-C95A-4ED6-BC0C-0D782945AA65}" destId="{328E9945-FA4B-42FB-A0C9-FE5E47864335}" srcOrd="0" destOrd="0" presId="urn:microsoft.com/office/officeart/2018/2/layout/IconCircleList"/>
    <dgm:cxn modelId="{86C99E64-379C-4729-A762-E103C7A79D20}" type="presParOf" srcId="{A3750EBF-C95A-4ED6-BC0C-0D782945AA65}" destId="{B64403DD-F951-4CBD-8675-DFE0E4BBEA67}" srcOrd="1" destOrd="0" presId="urn:microsoft.com/office/officeart/2018/2/layout/IconCircleList"/>
    <dgm:cxn modelId="{34645045-B391-49A2-BB18-C60B29B99B2E}" type="presParOf" srcId="{A3750EBF-C95A-4ED6-BC0C-0D782945AA65}" destId="{05597DA9-7B2A-4BF3-B91B-C5451BE61090}" srcOrd="2" destOrd="0" presId="urn:microsoft.com/office/officeart/2018/2/layout/IconCircleList"/>
    <dgm:cxn modelId="{35C896FE-BEBD-483F-AD57-CA310C68D092}" type="presParOf" srcId="{A3750EBF-C95A-4ED6-BC0C-0D782945AA65}" destId="{D7534218-4F54-4F38-BB5F-45AA478C833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C29C4-8294-40C0-B0EE-C6A913AD42E3}">
      <dsp:nvSpPr>
        <dsp:cNvPr id="0" name=""/>
        <dsp:cNvSpPr/>
      </dsp:nvSpPr>
      <dsp:spPr>
        <a:xfrm>
          <a:off x="411215" y="1111185"/>
          <a:ext cx="435585" cy="435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839F8-6291-4045-B7C7-8E9FAAD5943C}">
      <dsp:nvSpPr>
        <dsp:cNvPr id="0" name=""/>
        <dsp:cNvSpPr/>
      </dsp:nvSpPr>
      <dsp:spPr>
        <a:xfrm>
          <a:off x="6743" y="1633097"/>
          <a:ext cx="1244531" cy="39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Hardware </a:t>
          </a:r>
        </a:p>
      </dsp:txBody>
      <dsp:txXfrm>
        <a:off x="6743" y="1633097"/>
        <a:ext cx="1244531" cy="396694"/>
      </dsp:txXfrm>
    </dsp:sp>
    <dsp:sp modelId="{4CB4B861-DCCF-48FB-ACC1-A610F3D3B2E0}">
      <dsp:nvSpPr>
        <dsp:cNvPr id="0" name=""/>
        <dsp:cNvSpPr/>
      </dsp:nvSpPr>
      <dsp:spPr>
        <a:xfrm>
          <a:off x="6743" y="2069943"/>
          <a:ext cx="1244531" cy="10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DC798-5E64-47FC-BFD8-D8CBBB365397}">
      <dsp:nvSpPr>
        <dsp:cNvPr id="0" name=""/>
        <dsp:cNvSpPr/>
      </dsp:nvSpPr>
      <dsp:spPr>
        <a:xfrm>
          <a:off x="1873540" y="1111185"/>
          <a:ext cx="435585" cy="435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C3FA2-EE49-4DEE-BBC4-47BADA70876F}">
      <dsp:nvSpPr>
        <dsp:cNvPr id="0" name=""/>
        <dsp:cNvSpPr/>
      </dsp:nvSpPr>
      <dsp:spPr>
        <a:xfrm>
          <a:off x="1469067" y="1633097"/>
          <a:ext cx="1244531" cy="39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OS </a:t>
          </a:r>
        </a:p>
      </dsp:txBody>
      <dsp:txXfrm>
        <a:off x="1469067" y="1633097"/>
        <a:ext cx="1244531" cy="396694"/>
      </dsp:txXfrm>
    </dsp:sp>
    <dsp:sp modelId="{F3A57A5F-2C31-433B-BE6D-B5D51194DCDC}">
      <dsp:nvSpPr>
        <dsp:cNvPr id="0" name=""/>
        <dsp:cNvSpPr/>
      </dsp:nvSpPr>
      <dsp:spPr>
        <a:xfrm>
          <a:off x="1469067" y="2069943"/>
          <a:ext cx="1244531" cy="10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981E6-83AF-4575-B3C4-FCC4F2563400}">
      <dsp:nvSpPr>
        <dsp:cNvPr id="0" name=""/>
        <dsp:cNvSpPr/>
      </dsp:nvSpPr>
      <dsp:spPr>
        <a:xfrm>
          <a:off x="3335864" y="1111185"/>
          <a:ext cx="435585" cy="4355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9519E-8C81-4D60-B972-C421CE24CCA2}">
      <dsp:nvSpPr>
        <dsp:cNvPr id="0" name=""/>
        <dsp:cNvSpPr/>
      </dsp:nvSpPr>
      <dsp:spPr>
        <a:xfrm>
          <a:off x="2931391" y="1633097"/>
          <a:ext cx="1244531" cy="39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Dependent packages</a:t>
          </a:r>
        </a:p>
      </dsp:txBody>
      <dsp:txXfrm>
        <a:off x="2931391" y="1633097"/>
        <a:ext cx="1244531" cy="396694"/>
      </dsp:txXfrm>
    </dsp:sp>
    <dsp:sp modelId="{A7833BFA-CE7D-48C2-AC7D-44439814A98C}">
      <dsp:nvSpPr>
        <dsp:cNvPr id="0" name=""/>
        <dsp:cNvSpPr/>
      </dsp:nvSpPr>
      <dsp:spPr>
        <a:xfrm>
          <a:off x="2931391" y="2069943"/>
          <a:ext cx="1244531" cy="10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AAB9A-EADF-4217-8691-91C7DDCB933B}">
      <dsp:nvSpPr>
        <dsp:cNvPr id="0" name=""/>
        <dsp:cNvSpPr/>
      </dsp:nvSpPr>
      <dsp:spPr>
        <a:xfrm>
          <a:off x="4822215" y="1068585"/>
          <a:ext cx="435585" cy="43558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25611-1E3E-4E32-A9E7-1F7ED0B7FE32}">
      <dsp:nvSpPr>
        <dsp:cNvPr id="0" name=""/>
        <dsp:cNvSpPr/>
      </dsp:nvSpPr>
      <dsp:spPr>
        <a:xfrm>
          <a:off x="4393715" y="1633097"/>
          <a:ext cx="1244531" cy="39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Required Tools </a:t>
          </a:r>
        </a:p>
      </dsp:txBody>
      <dsp:txXfrm>
        <a:off x="4393715" y="1633097"/>
        <a:ext cx="1244531" cy="396694"/>
      </dsp:txXfrm>
    </dsp:sp>
    <dsp:sp modelId="{4698D709-A252-4333-9BF8-46233E7C1D4D}">
      <dsp:nvSpPr>
        <dsp:cNvPr id="0" name=""/>
        <dsp:cNvSpPr/>
      </dsp:nvSpPr>
      <dsp:spPr>
        <a:xfrm>
          <a:off x="4393715" y="2069943"/>
          <a:ext cx="1244531" cy="10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Any Migration Tool (Ora2Pg)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Data Loaders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PgAdmin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Foreign data wrappers(FDW)</a:t>
          </a:r>
        </a:p>
      </dsp:txBody>
      <dsp:txXfrm>
        <a:off x="4393715" y="2069943"/>
        <a:ext cx="1244531" cy="1048812"/>
      </dsp:txXfrm>
    </dsp:sp>
    <dsp:sp modelId="{B42D6595-B67D-4C5B-B0AA-FB648BD42C19}">
      <dsp:nvSpPr>
        <dsp:cNvPr id="0" name=""/>
        <dsp:cNvSpPr/>
      </dsp:nvSpPr>
      <dsp:spPr>
        <a:xfrm>
          <a:off x="6226145" y="1055766"/>
          <a:ext cx="435585" cy="4355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063A9-C30B-44F6-988C-31A56A44FCE7}">
      <dsp:nvSpPr>
        <dsp:cNvPr id="0" name=""/>
        <dsp:cNvSpPr/>
      </dsp:nvSpPr>
      <dsp:spPr>
        <a:xfrm>
          <a:off x="5856040" y="1633097"/>
          <a:ext cx="1244531" cy="39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Resource Identification</a:t>
          </a:r>
        </a:p>
      </dsp:txBody>
      <dsp:txXfrm>
        <a:off x="5856040" y="1633097"/>
        <a:ext cx="1244531" cy="396694"/>
      </dsp:txXfrm>
    </dsp:sp>
    <dsp:sp modelId="{3D7DC7E8-6AE4-4B3C-B92B-BD1A2D63C157}">
      <dsp:nvSpPr>
        <dsp:cNvPr id="0" name=""/>
        <dsp:cNvSpPr/>
      </dsp:nvSpPr>
      <dsp:spPr>
        <a:xfrm>
          <a:off x="5856040" y="2069943"/>
          <a:ext cx="1244531" cy="10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30709-B98C-494B-ABC6-7D1A99155BD4}">
      <dsp:nvSpPr>
        <dsp:cNvPr id="0" name=""/>
        <dsp:cNvSpPr/>
      </dsp:nvSpPr>
      <dsp:spPr>
        <a:xfrm>
          <a:off x="7722836" y="1111185"/>
          <a:ext cx="435585" cy="4355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21DE8-CE7C-4E23-87DF-F515D56E0B70}">
      <dsp:nvSpPr>
        <dsp:cNvPr id="0" name=""/>
        <dsp:cNvSpPr/>
      </dsp:nvSpPr>
      <dsp:spPr>
        <a:xfrm>
          <a:off x="7318364" y="1633097"/>
          <a:ext cx="1244531" cy="39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Knowledge Transfer</a:t>
          </a:r>
        </a:p>
      </dsp:txBody>
      <dsp:txXfrm>
        <a:off x="7318364" y="1633097"/>
        <a:ext cx="1244531" cy="396694"/>
      </dsp:txXfrm>
    </dsp:sp>
    <dsp:sp modelId="{C0A303CF-A9F7-47A5-AF8C-349480E25C76}">
      <dsp:nvSpPr>
        <dsp:cNvPr id="0" name=""/>
        <dsp:cNvSpPr/>
      </dsp:nvSpPr>
      <dsp:spPr>
        <a:xfrm>
          <a:off x="7318364" y="2069943"/>
          <a:ext cx="1244531" cy="10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6CFD9-4CE6-48F3-BD30-8790A42D2F23}">
      <dsp:nvSpPr>
        <dsp:cNvPr id="0" name=""/>
        <dsp:cNvSpPr/>
      </dsp:nvSpPr>
      <dsp:spPr>
        <a:xfrm>
          <a:off x="9185161" y="1111185"/>
          <a:ext cx="435585" cy="4355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A3BC2-B50A-4A82-B33B-B2061CA39A68}">
      <dsp:nvSpPr>
        <dsp:cNvPr id="0" name=""/>
        <dsp:cNvSpPr/>
      </dsp:nvSpPr>
      <dsp:spPr>
        <a:xfrm>
          <a:off x="8780688" y="1633097"/>
          <a:ext cx="1244531" cy="39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Test Strategy</a:t>
          </a:r>
        </a:p>
      </dsp:txBody>
      <dsp:txXfrm>
        <a:off x="8780688" y="1633097"/>
        <a:ext cx="1244531" cy="396694"/>
      </dsp:txXfrm>
    </dsp:sp>
    <dsp:sp modelId="{0A25CE88-6787-458A-A28E-E0BEBC858926}">
      <dsp:nvSpPr>
        <dsp:cNvPr id="0" name=""/>
        <dsp:cNvSpPr/>
      </dsp:nvSpPr>
      <dsp:spPr>
        <a:xfrm>
          <a:off x="8780688" y="2069943"/>
          <a:ext cx="1244531" cy="104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717C8-30FF-407B-806C-5072582280DD}">
      <dsp:nvSpPr>
        <dsp:cNvPr id="0" name=""/>
        <dsp:cNvSpPr/>
      </dsp:nvSpPr>
      <dsp:spPr>
        <a:xfrm>
          <a:off x="116456" y="707063"/>
          <a:ext cx="901219" cy="901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AA879-D9E4-4F3A-90BA-7FFBD11FABAD}">
      <dsp:nvSpPr>
        <dsp:cNvPr id="0" name=""/>
        <dsp:cNvSpPr/>
      </dsp:nvSpPr>
      <dsp:spPr>
        <a:xfrm>
          <a:off x="305713" y="896319"/>
          <a:ext cx="522707" cy="5227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270FD-46C1-48A3-A403-F441A576F288}">
      <dsp:nvSpPr>
        <dsp:cNvPr id="0" name=""/>
        <dsp:cNvSpPr/>
      </dsp:nvSpPr>
      <dsp:spPr>
        <a:xfrm>
          <a:off x="1210794" y="707063"/>
          <a:ext cx="2124302" cy="90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CPU</a:t>
          </a:r>
        </a:p>
      </dsp:txBody>
      <dsp:txXfrm>
        <a:off x="1210794" y="707063"/>
        <a:ext cx="2124302" cy="901219"/>
      </dsp:txXfrm>
    </dsp:sp>
    <dsp:sp modelId="{771D3E08-FF74-493E-ADCF-29732C675E56}">
      <dsp:nvSpPr>
        <dsp:cNvPr id="0" name=""/>
        <dsp:cNvSpPr/>
      </dsp:nvSpPr>
      <dsp:spPr>
        <a:xfrm>
          <a:off x="3705240" y="707063"/>
          <a:ext cx="901219" cy="901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BACDE-8B35-4166-8C17-FC8A2E068659}">
      <dsp:nvSpPr>
        <dsp:cNvPr id="0" name=""/>
        <dsp:cNvSpPr/>
      </dsp:nvSpPr>
      <dsp:spPr>
        <a:xfrm>
          <a:off x="3894496" y="896319"/>
          <a:ext cx="522707" cy="5227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BA389-BADD-4077-B90B-EB681A63D345}">
      <dsp:nvSpPr>
        <dsp:cNvPr id="0" name=""/>
        <dsp:cNvSpPr/>
      </dsp:nvSpPr>
      <dsp:spPr>
        <a:xfrm>
          <a:off x="4799578" y="707063"/>
          <a:ext cx="2124302" cy="90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RAM</a:t>
          </a:r>
        </a:p>
      </dsp:txBody>
      <dsp:txXfrm>
        <a:off x="4799578" y="707063"/>
        <a:ext cx="2124302" cy="901219"/>
      </dsp:txXfrm>
    </dsp:sp>
    <dsp:sp modelId="{F0515737-2AEB-454B-BCC6-F0DBB07D1120}">
      <dsp:nvSpPr>
        <dsp:cNvPr id="0" name=""/>
        <dsp:cNvSpPr/>
      </dsp:nvSpPr>
      <dsp:spPr>
        <a:xfrm>
          <a:off x="7294024" y="707063"/>
          <a:ext cx="901219" cy="9012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5C6A7-F61D-426C-8F34-99461AE89A35}">
      <dsp:nvSpPr>
        <dsp:cNvPr id="0" name=""/>
        <dsp:cNvSpPr/>
      </dsp:nvSpPr>
      <dsp:spPr>
        <a:xfrm>
          <a:off x="7483280" y="896319"/>
          <a:ext cx="522707" cy="5227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B231-2637-4CFC-A771-3C045334152F}">
      <dsp:nvSpPr>
        <dsp:cNvPr id="0" name=""/>
        <dsp:cNvSpPr/>
      </dsp:nvSpPr>
      <dsp:spPr>
        <a:xfrm>
          <a:off x="8388362" y="707063"/>
          <a:ext cx="2124302" cy="90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Storage</a:t>
          </a:r>
        </a:p>
      </dsp:txBody>
      <dsp:txXfrm>
        <a:off x="8388362" y="707063"/>
        <a:ext cx="2124302" cy="901219"/>
      </dsp:txXfrm>
    </dsp:sp>
    <dsp:sp modelId="{85E18ECD-30D9-4359-BBB4-DECFBCF59409}">
      <dsp:nvSpPr>
        <dsp:cNvPr id="0" name=""/>
        <dsp:cNvSpPr/>
      </dsp:nvSpPr>
      <dsp:spPr>
        <a:xfrm>
          <a:off x="116456" y="2267096"/>
          <a:ext cx="901219" cy="9012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87F33-D13F-426C-B16F-5077901AF197}">
      <dsp:nvSpPr>
        <dsp:cNvPr id="0" name=""/>
        <dsp:cNvSpPr/>
      </dsp:nvSpPr>
      <dsp:spPr>
        <a:xfrm>
          <a:off x="305713" y="2456352"/>
          <a:ext cx="522707" cy="5227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ACC2E-4640-4FD4-896E-41FB5457BE8E}">
      <dsp:nvSpPr>
        <dsp:cNvPr id="0" name=""/>
        <dsp:cNvSpPr/>
      </dsp:nvSpPr>
      <dsp:spPr>
        <a:xfrm>
          <a:off x="1210794" y="2267096"/>
          <a:ext cx="2124302" cy="90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Network </a:t>
          </a:r>
        </a:p>
      </dsp:txBody>
      <dsp:txXfrm>
        <a:off x="1210794" y="2267096"/>
        <a:ext cx="2124302" cy="901219"/>
      </dsp:txXfrm>
    </dsp:sp>
    <dsp:sp modelId="{39CCA971-693B-4A77-8B56-E96D928D139F}">
      <dsp:nvSpPr>
        <dsp:cNvPr id="0" name=""/>
        <dsp:cNvSpPr/>
      </dsp:nvSpPr>
      <dsp:spPr>
        <a:xfrm>
          <a:off x="3705240" y="2267096"/>
          <a:ext cx="901219" cy="9012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B1B5E-84D9-4787-8EFC-514C1A1D982A}">
      <dsp:nvSpPr>
        <dsp:cNvPr id="0" name=""/>
        <dsp:cNvSpPr/>
      </dsp:nvSpPr>
      <dsp:spPr>
        <a:xfrm>
          <a:off x="3894496" y="2456352"/>
          <a:ext cx="522707" cy="5227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C059F-64D0-48C2-A571-B31BAC5F65D2}">
      <dsp:nvSpPr>
        <dsp:cNvPr id="0" name=""/>
        <dsp:cNvSpPr/>
      </dsp:nvSpPr>
      <dsp:spPr>
        <a:xfrm>
          <a:off x="4799578" y="2267096"/>
          <a:ext cx="2124302" cy="90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Backup strategy</a:t>
          </a:r>
        </a:p>
      </dsp:txBody>
      <dsp:txXfrm>
        <a:off x="4799578" y="2267096"/>
        <a:ext cx="2124302" cy="901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A2B88-0DB6-42BC-9206-103E6886A2B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0CDFC-505C-4BE0-B397-28D63591354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75588-320A-498E-BAC0-3E3EFBFE2645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PostgreSQL ANSI standard SQL syntax and datatypes make converting your database schema from other relational databases a fairly straight forward process.</a:t>
          </a:r>
        </a:p>
      </dsp:txBody>
      <dsp:txXfrm>
        <a:off x="1435590" y="531"/>
        <a:ext cx="9080009" cy="1242935"/>
      </dsp:txXfrm>
    </dsp:sp>
    <dsp:sp modelId="{D6B8A9BF-F296-4069-9946-1BEEA11966D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8932B-F56F-4FF5-A469-F941E4155DE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232B8-9BCB-42FA-8310-58165783EEDE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Sometimes migrated code requires manual resolution.</a:t>
          </a:r>
        </a:p>
      </dsp:txBody>
      <dsp:txXfrm>
        <a:off x="1435590" y="1554201"/>
        <a:ext cx="9080009" cy="1242935"/>
      </dsp:txXfrm>
    </dsp:sp>
    <dsp:sp modelId="{E1EF9620-DB10-4F57-80C1-B5EB48DBAB6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3B245-53AC-4BFD-9AD5-C67A953B48C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55B05-54BD-4C9A-B5F2-1DA0E989EFB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 the code is embedded in application that interfaces with the database has to be modified.</a:t>
          </a:r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34FCD-9779-4DF4-84B2-884FB1E23B30}">
      <dsp:nvSpPr>
        <dsp:cNvPr id="0" name=""/>
        <dsp:cNvSpPr/>
      </dsp:nvSpPr>
      <dsp:spPr>
        <a:xfrm>
          <a:off x="1963800" y="19271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267D3-61B1-4000-98FE-E50CAE375EB6}">
      <dsp:nvSpPr>
        <dsp:cNvPr id="0" name=""/>
        <dsp:cNvSpPr/>
      </dsp:nvSpPr>
      <dsp:spPr>
        <a:xfrm>
          <a:off x="557834" y="1746296"/>
          <a:ext cx="4379313" cy="2014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0" kern="1200" dirty="0">
              <a:latin typeface="Angsana New" panose="02020603050405020304" pitchFamily="18" charset="-34"/>
              <a:cs typeface="Angsana New" panose="02020603050405020304" pitchFamily="18" charset="-34"/>
            </a:rPr>
            <a:t>There are different approaches to data migration depending on the size of the data to be migrated.</a:t>
          </a:r>
        </a:p>
      </dsp:txBody>
      <dsp:txXfrm>
        <a:off x="557834" y="1746296"/>
        <a:ext cx="4379313" cy="2014275"/>
      </dsp:txXfrm>
    </dsp:sp>
    <dsp:sp modelId="{EA004740-1776-408F-B63B-2DE95CE1FD01}">
      <dsp:nvSpPr>
        <dsp:cNvPr id="0" name=""/>
        <dsp:cNvSpPr/>
      </dsp:nvSpPr>
      <dsp:spPr>
        <a:xfrm>
          <a:off x="559800" y="2602569"/>
          <a:ext cx="4320000" cy="155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717FF-DB84-4573-9988-912100F1ED21}">
      <dsp:nvSpPr>
        <dsp:cNvPr id="0" name=""/>
        <dsp:cNvSpPr/>
      </dsp:nvSpPr>
      <dsp:spPr>
        <a:xfrm>
          <a:off x="7069456" y="192717"/>
          <a:ext cx="1512000" cy="15120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D8F3B-A585-47DB-B15B-704F227A39F6}">
      <dsp:nvSpPr>
        <dsp:cNvPr id="0" name=""/>
        <dsp:cNvSpPr/>
      </dsp:nvSpPr>
      <dsp:spPr>
        <a:xfrm>
          <a:off x="5665456" y="187525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Example tools :</a:t>
          </a:r>
        </a:p>
      </dsp:txBody>
      <dsp:txXfrm>
        <a:off x="5665456" y="1875251"/>
        <a:ext cx="4320000" cy="648000"/>
      </dsp:txXfrm>
    </dsp:sp>
    <dsp:sp modelId="{8C4F4F39-39EA-408D-B359-BC3A0E5EB5C0}">
      <dsp:nvSpPr>
        <dsp:cNvPr id="0" name=""/>
        <dsp:cNvSpPr/>
      </dsp:nvSpPr>
      <dsp:spPr>
        <a:xfrm>
          <a:off x="5665456" y="2602569"/>
          <a:ext cx="4320000" cy="155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1. Ora2Pg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 PG_loaders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3. Slony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4. db_links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5. Foreign data wrappers </a:t>
          </a:r>
        </a:p>
      </dsp:txBody>
      <dsp:txXfrm>
        <a:off x="5665456" y="2602569"/>
        <a:ext cx="4320000" cy="1556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DBB7B-D2C9-431E-9B9E-8167A1C9825B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0DBED-59E4-4AA5-A57E-796233A25BE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3BA5C-B5FC-4BC1-8888-5A807BC7FC2F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 Narrow" panose="020B0606020202030204" pitchFamily="34" charset="0"/>
            </a:rPr>
            <a:t>Backups and recoveries with in SLA</a:t>
          </a:r>
        </a:p>
      </dsp:txBody>
      <dsp:txXfrm>
        <a:off x="1057183" y="1805"/>
        <a:ext cx="9458416" cy="915310"/>
      </dsp:txXfrm>
    </dsp:sp>
    <dsp:sp modelId="{72CDCD6C-223B-4C20-BEE2-89F5CDC9C793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9BCAF-6DA8-4E31-A99F-4DEB9344E0E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5AFAD-2034-4C61-BC92-681516143007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 Narrow" panose="020B0606020202030204" pitchFamily="34" charset="0"/>
            </a:rPr>
            <a:t>HA configuration &amp; DR </a:t>
          </a:r>
        </a:p>
      </dsp:txBody>
      <dsp:txXfrm>
        <a:off x="1057183" y="1145944"/>
        <a:ext cx="9458416" cy="915310"/>
      </dsp:txXfrm>
    </dsp:sp>
    <dsp:sp modelId="{CA6C7222-4A5C-437B-89B3-0C6A105679EE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rgbClr val="C4C13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6D3A0-CC10-4206-8068-70766220329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765BA-AD70-4A65-9027-CF6F6E70A00E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 Narrow" panose="020B0606020202030204" pitchFamily="34" charset="0"/>
            </a:rPr>
            <a:t>Configuring alerting </a:t>
          </a:r>
        </a:p>
      </dsp:txBody>
      <dsp:txXfrm>
        <a:off x="1057183" y="2290082"/>
        <a:ext cx="9458416" cy="915310"/>
      </dsp:txXfrm>
    </dsp:sp>
    <dsp:sp modelId="{6206E799-BE22-4BE0-952B-33D8B52034F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D0F5B-D8F1-4A08-8A8B-4D5A0D187BB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7F9D6-6CA2-4296-BB68-500A49B91892}">
      <dsp:nvSpPr>
        <dsp:cNvPr id="0" name=""/>
        <dsp:cNvSpPr/>
      </dsp:nvSpPr>
      <dsp:spPr>
        <a:xfrm>
          <a:off x="1057183" y="3434221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 Narrow" panose="020B0606020202030204" pitchFamily="34" charset="0"/>
            </a:rPr>
            <a:t>Reorganization (Maintenance)</a:t>
          </a:r>
        </a:p>
      </dsp:txBody>
      <dsp:txXfrm>
        <a:off x="1057183" y="3434221"/>
        <a:ext cx="4732020" cy="915310"/>
      </dsp:txXfrm>
    </dsp:sp>
    <dsp:sp modelId="{59AB2949-1AE4-4271-9438-F07D7247FF1E}">
      <dsp:nvSpPr>
        <dsp:cNvPr id="0" name=""/>
        <dsp:cNvSpPr/>
      </dsp:nvSpPr>
      <dsp:spPr>
        <a:xfrm>
          <a:off x="5789203" y="3434221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Vacuum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Narrow" panose="020B0606020202030204" pitchFamily="34" charset="0"/>
            </a:rPr>
            <a:t>Reindex</a:t>
          </a:r>
        </a:p>
      </dsp:txBody>
      <dsp:txXfrm>
        <a:off x="5789203" y="3434221"/>
        <a:ext cx="4726396" cy="915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9A56A-A00A-4C4C-AE93-D331C8F01E7B}">
      <dsp:nvSpPr>
        <dsp:cNvPr id="0" name=""/>
        <dsp:cNvSpPr/>
      </dsp:nvSpPr>
      <dsp:spPr>
        <a:xfrm>
          <a:off x="66499" y="930958"/>
          <a:ext cx="713331" cy="7133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A3A63-956A-4CCC-BB28-343E743B13C0}">
      <dsp:nvSpPr>
        <dsp:cNvPr id="0" name=""/>
        <dsp:cNvSpPr/>
      </dsp:nvSpPr>
      <dsp:spPr>
        <a:xfrm>
          <a:off x="216298" y="1080758"/>
          <a:ext cx="413732" cy="4137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0D9AB-8CCF-4EBC-BE83-37CA28BBEDFD}">
      <dsp:nvSpPr>
        <dsp:cNvPr id="0" name=""/>
        <dsp:cNvSpPr/>
      </dsp:nvSpPr>
      <dsp:spPr>
        <a:xfrm>
          <a:off x="932687" y="930958"/>
          <a:ext cx="1681423" cy="71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Export code from Oracle/DB2 in to dump files.</a:t>
          </a:r>
        </a:p>
      </dsp:txBody>
      <dsp:txXfrm>
        <a:off x="932687" y="930958"/>
        <a:ext cx="1681423" cy="713331"/>
      </dsp:txXfrm>
    </dsp:sp>
    <dsp:sp modelId="{EFBEC6F0-96E5-40B4-8DB6-A49A835AE4BD}">
      <dsp:nvSpPr>
        <dsp:cNvPr id="0" name=""/>
        <dsp:cNvSpPr/>
      </dsp:nvSpPr>
      <dsp:spPr>
        <a:xfrm>
          <a:off x="2907086" y="930958"/>
          <a:ext cx="713331" cy="7133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27389-1D85-476C-8218-4C22B5F8E3F7}">
      <dsp:nvSpPr>
        <dsp:cNvPr id="0" name=""/>
        <dsp:cNvSpPr/>
      </dsp:nvSpPr>
      <dsp:spPr>
        <a:xfrm>
          <a:off x="3056885" y="1080758"/>
          <a:ext cx="413732" cy="4137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1954C-61EF-46A2-801C-8B9EFD29AB29}">
      <dsp:nvSpPr>
        <dsp:cNvPr id="0" name=""/>
        <dsp:cNvSpPr/>
      </dsp:nvSpPr>
      <dsp:spPr>
        <a:xfrm>
          <a:off x="3773274" y="930958"/>
          <a:ext cx="1681423" cy="71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Backup DB/OS configuration.</a:t>
          </a:r>
        </a:p>
      </dsp:txBody>
      <dsp:txXfrm>
        <a:off x="3773274" y="930958"/>
        <a:ext cx="1681423" cy="713331"/>
      </dsp:txXfrm>
    </dsp:sp>
    <dsp:sp modelId="{328E9945-FA4B-42FB-A0C9-FE5E47864335}">
      <dsp:nvSpPr>
        <dsp:cNvPr id="0" name=""/>
        <dsp:cNvSpPr/>
      </dsp:nvSpPr>
      <dsp:spPr>
        <a:xfrm>
          <a:off x="5747673" y="930958"/>
          <a:ext cx="713331" cy="7133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403DD-F951-4CBD-8675-DFE0E4BBEA67}">
      <dsp:nvSpPr>
        <dsp:cNvPr id="0" name=""/>
        <dsp:cNvSpPr/>
      </dsp:nvSpPr>
      <dsp:spPr>
        <a:xfrm>
          <a:off x="5897472" y="1080758"/>
          <a:ext cx="413732" cy="4137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34218-4F54-4F38-BB5F-45AA478C8338}">
      <dsp:nvSpPr>
        <dsp:cNvPr id="0" name=""/>
        <dsp:cNvSpPr/>
      </dsp:nvSpPr>
      <dsp:spPr>
        <a:xfrm>
          <a:off x="6613860" y="930958"/>
          <a:ext cx="1681423" cy="71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Decommission the Database.</a:t>
          </a:r>
        </a:p>
      </dsp:txBody>
      <dsp:txXfrm>
        <a:off x="6613860" y="930958"/>
        <a:ext cx="1681423" cy="713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DC3B-DB60-4740-9774-7D805E7D4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4E884-CC17-4664-BC3A-C6F07AB6F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EB453-D0D7-48CC-8D8D-191DADE1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4236A-DEA6-4B01-9E6E-78544F15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21A77-A844-4554-8E1F-C8C55B73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2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B708-906F-4968-95A3-57D2551C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D3AED-57B5-4E78-90A8-10032DA35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3EDFD-B9CC-45BE-8ABC-B219033C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81000-890A-4872-A3D1-A2DC1D63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48BDF-62C8-445C-B71E-D9D89B6F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3D2BD-3E7C-4682-B2AB-4BB90B949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CF406-0223-4E6C-844D-5B9F4D306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D7C9-ABCB-42B2-BF00-CDC5F6BF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5DDD1-5C56-4032-AFB8-375035CB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9CD40-E36F-4E5B-8E7D-E4355BFA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9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A732-9B13-4F46-BC9F-D35FCEF6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6C6F-26B4-471E-A608-00AD7CB1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A44A2-656D-4049-A7EC-DFD539C7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29AE-7980-49AC-9F94-875FB196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55330-0483-4361-8B85-6E9B9F0C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667E-A740-48F4-A160-0FD7C27C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A7478-0006-4793-83AA-0912559DC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89E8F-0FF3-42E8-9568-E370939C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15B53-FDB8-4AF2-B86A-25431333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32BE-3405-4600-93D6-02757063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0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6EE1-450E-44E7-9E45-04018032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DCC1-29D4-462E-9A72-52B3F44DE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D255E-ED3A-423E-9149-F621136B5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4D745-5017-4BAD-A506-B7CCF37E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5541E-209D-472F-9020-3EB439EE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F4838-ADB8-421B-8F18-4ECEFDE3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6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7076-963A-4918-8E84-14DAEC64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67782-89E5-48FD-94E0-E7C753F7F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D8F98-9FA1-4B73-89B7-46D1399BB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2A463-F94C-4B46-A5C9-2E2529951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8FFEE-6608-409B-8393-6076DC956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22D66-D05D-4B3A-A9A5-94F78587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F57FA-0573-43FA-824D-028E534E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16C78-5403-4CE7-8391-265690BE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92F1-9393-4238-8B88-C52C5984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8B812-0799-49E8-B954-7A85F8C9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54302-F12A-499D-AC8B-41199DF6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3EB9E-AEDF-4D9C-A9E8-03629492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112E7-B2FD-459E-AD60-9CE8BD73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646D3-B898-4AF8-BC74-AFADFA9F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F3006-D65A-4AA4-A74B-E2EA9016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76FB-8BA6-4319-B6B6-9BA689DE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50495-BA3C-4107-9826-62D943DA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3F735-D400-41F3-A93E-04B768C1C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66AE-82E6-4D14-BAA1-85509DAF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19383-9B8E-42F7-A7D4-B32A4AAA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35A73-194B-45CA-BA7D-06F21DD7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9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590A-BCAB-44AC-B331-D2D2FC44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EF445-35D7-49C9-9752-7D0AF49C3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F5EE6-98C0-4671-B62B-3C1612F08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14FAB-73FF-4932-9511-6BA6B6F4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DC205-605F-4B54-A700-C03E058D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AAA75-CEC5-4F00-8C23-9E5B4932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AD64B-F087-4C2E-A42E-2E736EA1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7A24B-49D6-48B0-9CB1-F3051122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91BE4-F9E4-44D9-87CD-BE505077A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3E2F-5BBD-4088-AFA4-840BAAE250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8872A-A3A1-4CFA-8674-4C432F056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275EC-CAA2-4770-B510-736A35DAE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8E8B-0FF2-496C-991D-76BF7A148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.jpg"/><Relationship Id="rId5" Type="http://schemas.openxmlformats.org/officeDocument/2006/relationships/diagramColors" Target="../diagrams/colors5.xml"/><Relationship Id="rId10" Type="http://schemas.openxmlformats.org/officeDocument/2006/relationships/image" Target="../media/image61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6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30F3-1112-4FC0-9ECB-76E48FB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364" y="1138238"/>
            <a:ext cx="9144000" cy="1193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Life Cycle of Migration from Oracle DB2 to PostgreSQL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CCF96-0269-4173-A73F-89D426E33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364" y="2601119"/>
            <a:ext cx="9144000" cy="1655762"/>
          </a:xfrm>
        </p:spPr>
        <p:txBody>
          <a:bodyPr>
            <a:normAutofit/>
          </a:bodyPr>
          <a:lstStyle/>
          <a:p>
            <a:endParaRPr lang="en-US" sz="1800" dirty="0">
              <a:latin typeface="Bodoni MT" panose="02070603080606020203" pitchFamily="18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Bodoni MT" panose="02070603080606020203" pitchFamily="18" charset="0"/>
              </a:rPr>
              <a:t>Abhinav Sagar</a:t>
            </a:r>
          </a:p>
          <a:p>
            <a:r>
              <a:rPr lang="en-US" dirty="0">
                <a:solidFill>
                  <a:srgbClr val="7030A0"/>
                </a:solidFill>
                <a:latin typeface="Bodoni MT" panose="02070603080606020203" pitchFamily="18" charset="0"/>
              </a:rPr>
              <a:t>Premnath Jangam</a:t>
            </a:r>
          </a:p>
        </p:txBody>
      </p:sp>
      <p:pic>
        <p:nvPicPr>
          <p:cNvPr id="7" name="Picture 6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id="{28377F4E-3C6D-4A07-AA78-CAC84C8C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237"/>
            <a:ext cx="12192000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3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2"/>
    </mc:Choice>
    <mc:Fallback>
      <p:transition spd="slow" advTm="29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EC73-6D42-4133-B9BD-FFAF615A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695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Datatypes Compatibility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E1E57C-4FA9-4BDD-A684-C472E5BA2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20992"/>
              </p:ext>
            </p:extLst>
          </p:nvPr>
        </p:nvGraphicFramePr>
        <p:xfrm>
          <a:off x="1080655" y="1395123"/>
          <a:ext cx="8146473" cy="443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473">
                  <a:extLst>
                    <a:ext uri="{9D8B030D-6E8A-4147-A177-3AD203B41FA5}">
                      <a16:colId xmlns:a16="http://schemas.microsoft.com/office/drawing/2014/main" val="932255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09322590"/>
                    </a:ext>
                  </a:extLst>
                </a:gridCol>
                <a:gridCol w="2152072">
                  <a:extLst>
                    <a:ext uri="{9D8B030D-6E8A-4147-A177-3AD203B41FA5}">
                      <a16:colId xmlns:a16="http://schemas.microsoft.com/office/drawing/2014/main" val="497501300"/>
                    </a:ext>
                  </a:extLst>
                </a:gridCol>
                <a:gridCol w="1911928">
                  <a:extLst>
                    <a:ext uri="{9D8B030D-6E8A-4147-A177-3AD203B41FA5}">
                      <a16:colId xmlns:a16="http://schemas.microsoft.com/office/drawing/2014/main" val="1743298883"/>
                    </a:ext>
                  </a:extLst>
                </a:gridCol>
              </a:tblGrid>
              <a:tr h="423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Data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 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DB2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PostgreSQL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14373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559023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Numeric, 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88875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CHAR,VARCHAR2,CLOB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CHAR,VARCHAR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CHAR,VARCHAR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618439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BYTEA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18330"/>
                  </a:ext>
                </a:extLst>
              </a:tr>
              <a:tr h="10444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DATA/TIME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DATE, TIMESTAMP(with/without TIMEZONE)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DATE,</a:t>
                      </a:r>
                    </a:p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TIMESTAMP(without TIMEZONE)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DATE, TIMESTAMP(with/without TIMEZONE)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0367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Boolean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132998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XMLTYPE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XMLTYPE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XML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79484"/>
                  </a:ext>
                </a:extLst>
              </a:tr>
              <a:tr h="42357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VARCHAR2,CLOB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JSONB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893027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4B9AA4-97FE-4A53-B59E-EE6948A4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09" y="20782"/>
            <a:ext cx="2748682" cy="13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8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0"/>
    </mc:Choice>
    <mc:Fallback>
      <p:transition spd="slow" advTm="26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95C6-7CD7-4A36-A020-C3169956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Data Volume Compatibility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A89165-5166-4E7C-B81B-1F46A1930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41414"/>
              </p:ext>
            </p:extLst>
          </p:nvPr>
        </p:nvGraphicFramePr>
        <p:xfrm>
          <a:off x="1136073" y="1495519"/>
          <a:ext cx="9116291" cy="461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545">
                  <a:extLst>
                    <a:ext uri="{9D8B030D-6E8A-4147-A177-3AD203B41FA5}">
                      <a16:colId xmlns:a16="http://schemas.microsoft.com/office/drawing/2014/main" val="4143920964"/>
                    </a:ext>
                  </a:extLst>
                </a:gridCol>
                <a:gridCol w="2349582">
                  <a:extLst>
                    <a:ext uri="{9D8B030D-6E8A-4147-A177-3AD203B41FA5}">
                      <a16:colId xmlns:a16="http://schemas.microsoft.com/office/drawing/2014/main" val="175737818"/>
                    </a:ext>
                  </a:extLst>
                </a:gridCol>
                <a:gridCol w="1813712">
                  <a:extLst>
                    <a:ext uri="{9D8B030D-6E8A-4147-A177-3AD203B41FA5}">
                      <a16:colId xmlns:a16="http://schemas.microsoft.com/office/drawing/2014/main" val="3233828547"/>
                    </a:ext>
                  </a:extLst>
                </a:gridCol>
                <a:gridCol w="2885452">
                  <a:extLst>
                    <a:ext uri="{9D8B030D-6E8A-4147-A177-3AD203B41FA5}">
                      <a16:colId xmlns:a16="http://schemas.microsoft.com/office/drawing/2014/main" val="112409561"/>
                    </a:ext>
                  </a:extLst>
                </a:gridCol>
              </a:tblGrid>
              <a:tr h="42253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Capabilities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Oracle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DB2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PostgreSQL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76325"/>
                  </a:ext>
                </a:extLst>
              </a:tr>
              <a:tr h="4225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Max. Database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Unlimited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67881"/>
                  </a:ext>
                </a:extLst>
              </a:tr>
              <a:tr h="4225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Max. Table 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4GB * Block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~2.8TB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6104"/>
                  </a:ext>
                </a:extLst>
              </a:tr>
              <a:tr h="4225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Max. Row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1.6TB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90426"/>
                  </a:ext>
                </a:extLst>
              </a:tr>
              <a:tr h="104186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Max. Field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For BLOB</a:t>
                      </a:r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  <a:sym typeface="Wingdings" panose="05000000000000000000" pitchFamily="2" charset="2"/>
                        </a:rPr>
                        <a:t>: (4GB -1) * DB_BLOCK_SIZE Initialization Parameter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88915"/>
                  </a:ext>
                </a:extLst>
              </a:tr>
              <a:tr h="4225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Max. Rows per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~4.2Billion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Unlimited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55622"/>
                  </a:ext>
                </a:extLst>
              </a:tr>
              <a:tr h="104186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Max. Columns per 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~750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250 – 1600 </a:t>
                      </a:r>
                    </a:p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Depending on Column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4374"/>
                  </a:ext>
                </a:extLst>
              </a:tr>
              <a:tr h="4225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Max. Indexes per 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Unlimited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669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E7BB7-61E2-438C-81B5-F990C10C8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34" y="0"/>
            <a:ext cx="2701266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3"/>
    </mc:Choice>
    <mc:Fallback>
      <p:transition spd="slow" advTm="31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4AE7-365A-4B43-ADC4-A40D2147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689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Programming Compatibility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18C56F-75DE-4006-8C65-A61F3DEF5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10410"/>
              </p:ext>
            </p:extLst>
          </p:nvPr>
        </p:nvGraphicFramePr>
        <p:xfrm>
          <a:off x="1265381" y="996757"/>
          <a:ext cx="7499928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982">
                  <a:extLst>
                    <a:ext uri="{9D8B030D-6E8A-4147-A177-3AD203B41FA5}">
                      <a16:colId xmlns:a16="http://schemas.microsoft.com/office/drawing/2014/main" val="2491872609"/>
                    </a:ext>
                  </a:extLst>
                </a:gridCol>
                <a:gridCol w="1874982">
                  <a:extLst>
                    <a:ext uri="{9D8B030D-6E8A-4147-A177-3AD203B41FA5}">
                      <a16:colId xmlns:a16="http://schemas.microsoft.com/office/drawing/2014/main" val="3451216156"/>
                    </a:ext>
                  </a:extLst>
                </a:gridCol>
                <a:gridCol w="1874982">
                  <a:extLst>
                    <a:ext uri="{9D8B030D-6E8A-4147-A177-3AD203B41FA5}">
                      <a16:colId xmlns:a16="http://schemas.microsoft.com/office/drawing/2014/main" val="2778004226"/>
                    </a:ext>
                  </a:extLst>
                </a:gridCol>
                <a:gridCol w="1874982">
                  <a:extLst>
                    <a:ext uri="{9D8B030D-6E8A-4147-A177-3AD203B41FA5}">
                      <a16:colId xmlns:a16="http://schemas.microsoft.com/office/drawing/2014/main" val="582189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DB2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Narrow" panose="020B0606020202030204" pitchFamily="34" charset="0"/>
                        </a:rPr>
                        <a:t>PostgreSQL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9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Triggers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2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Compound Triggers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15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Cursors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47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Ref Cursors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Anonymous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3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34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Bulk Collect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58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Parallel 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16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8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Pl/</a:t>
                      </a:r>
                      <a:r>
                        <a:rPr lang="en-US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Sql</a:t>
                      </a:r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supplied packages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65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Pragma Autonomous transactions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649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User defined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0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Stored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Yes (From 11+ version)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2080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738A99-1990-4471-8BA5-5058338EF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74" y="0"/>
            <a:ext cx="26511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9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9"/>
    </mc:Choice>
    <mc:Fallback>
      <p:transition spd="slow" advTm="249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D554-70C3-49F7-B959-31A8FC66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0" y="2542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Ora2Pg Tool – Assessment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C1AF8-789B-4302-9D4D-845B78CA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95" y="1416628"/>
            <a:ext cx="9331377" cy="490019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1EB1CD-1899-4F63-B611-3EB97E0A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74" y="0"/>
            <a:ext cx="26511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3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4"/>
    </mc:Choice>
    <mc:Fallback>
      <p:transition spd="slow" advTm="24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D04A6-439B-4049-A894-37721F8E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945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Ora2Pg Tool – Assessment Report (cont..)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459C4-490C-4875-BC25-D8ADAF6E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66" y="1318532"/>
            <a:ext cx="11270505" cy="474345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CC79E9-2CE5-40C4-B262-D83807E4B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247" y="-13104"/>
            <a:ext cx="3086648" cy="15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8"/>
    </mc:Choice>
    <mc:Fallback>
      <p:transition spd="slow" advTm="32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C393-A944-4DFB-B5C3-B34DD154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3" y="19717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Resource Planning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66ABE8-6AC8-4E83-96A8-64000C71C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690156"/>
              </p:ext>
            </p:extLst>
          </p:nvPr>
        </p:nvGraphicFramePr>
        <p:xfrm>
          <a:off x="838200" y="1825625"/>
          <a:ext cx="10031963" cy="422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EA11C-ACAF-44F3-B2D4-848C48734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79" y="2893290"/>
            <a:ext cx="429721" cy="437932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DF4893-CEFB-46E1-BC22-5F8BB2199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33" y="0"/>
            <a:ext cx="2867522" cy="14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2"/>
    </mc:Choice>
    <mc:Fallback>
      <p:transition spd="slow" advTm="29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1F4C-CBCC-4F1C-B5A9-C238FC36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2531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Capacity planning &amp; Server build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0CFBAFF4-1F29-40B7-8309-12319E494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14198"/>
              </p:ext>
            </p:extLst>
          </p:nvPr>
        </p:nvGraphicFramePr>
        <p:xfrm>
          <a:off x="838200" y="1825625"/>
          <a:ext cx="10629122" cy="387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7A3502-EE11-4E74-AAB6-2BED396F3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14" y="0"/>
            <a:ext cx="2782886" cy="13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6"/>
    </mc:Choice>
    <mc:Fallback>
      <p:transition spd="slow" advTm="284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2117-7F64-46D2-BBC9-1D9B074A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29" y="1874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Schema &amp; Code conversion</a:t>
            </a:r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09218B5C-358B-4827-9CB1-A3351F31D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3212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99010B-1711-44BF-8F79-8043E968C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82" y="0"/>
            <a:ext cx="2670918" cy="13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1"/>
    </mc:Choice>
    <mc:Fallback>
      <p:transition spd="slow" advTm="359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A62A-DF09-4E45-8D34-39497601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62" y="2158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Data migration &amp; Sync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42E7D3A-56AB-4578-8452-5915D4544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5395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DC7A78-E9D5-4131-AF1C-D460CB0D0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68" y="1974915"/>
            <a:ext cx="1522955" cy="1552056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841238-7E85-4440-B6EB-8F5A94EA5F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46" y="0"/>
            <a:ext cx="2894854" cy="14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6"/>
    </mc:Choice>
    <mc:Fallback>
      <p:transition spd="slow" advTm="255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0937-50D3-4699-9F42-E5643153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263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Testing &amp;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4129A-C2C0-4C79-ADA4-E59E57A9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Application connectivity</a:t>
            </a:r>
          </a:p>
          <a:p>
            <a:pPr lvl="1"/>
            <a:endParaRPr lang="en-US" sz="1700" dirty="0">
              <a:latin typeface="Arial Narrow" panose="020B0606020202030204" pitchFamily="34" charset="0"/>
              <a:cs typeface="Angsana New" panose="02020603050405020304" pitchFamily="18" charset="-34"/>
            </a:endParaRPr>
          </a:p>
          <a:p>
            <a:pPr lvl="1"/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pg_hba.conf entries</a:t>
            </a:r>
          </a:p>
          <a:p>
            <a:pPr lvl="1"/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User permissions/Grants</a:t>
            </a:r>
          </a:p>
          <a:p>
            <a:pPr marL="457200" lvl="1" indent="0">
              <a:buNone/>
            </a:pPr>
            <a:endParaRPr lang="en-US" sz="1700" dirty="0">
              <a:latin typeface="Arial Narrow" panose="020B0606020202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Examples:</a:t>
            </a:r>
          </a:p>
          <a:p>
            <a:pPr marL="0" indent="0">
              <a:buNone/>
            </a:pPr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                   PgAdmin   - for data validations</a:t>
            </a:r>
          </a:p>
          <a:p>
            <a:pPr marL="0" indent="0">
              <a:buNone/>
            </a:pPr>
            <a:endParaRPr lang="en-US" sz="1700" dirty="0">
              <a:latin typeface="Arial Narrow" panose="020B0606020202030204" pitchFamily="34" charset="0"/>
              <a:cs typeface="Angsana New" panose="02020603050405020304" pitchFamily="18" charset="-34"/>
            </a:endParaRPr>
          </a:p>
          <a:p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Resource utilization by OS &amp; Database</a:t>
            </a:r>
          </a:p>
          <a:p>
            <a:pPr lvl="2"/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Memory</a:t>
            </a:r>
          </a:p>
          <a:p>
            <a:pPr lvl="2"/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CPU</a:t>
            </a:r>
          </a:p>
          <a:p>
            <a:pPr lvl="2"/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I/O</a:t>
            </a:r>
          </a:p>
          <a:p>
            <a:pPr marL="914400" lvl="2" indent="0">
              <a:buNone/>
            </a:pPr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Database </a:t>
            </a:r>
          </a:p>
          <a:p>
            <a:pPr marL="914400" lvl="2" indent="0">
              <a:buNone/>
            </a:pPr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        Logs</a:t>
            </a:r>
          </a:p>
          <a:p>
            <a:pPr marL="914400" lvl="2" indent="0">
              <a:buNone/>
            </a:pPr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        Locks</a:t>
            </a:r>
          </a:p>
          <a:p>
            <a:pPr marL="914400" lvl="2" indent="0">
              <a:buNone/>
            </a:pPr>
            <a:r>
              <a:rPr lang="en-US" sz="1700" dirty="0">
                <a:latin typeface="Arial Narrow" panose="020B0606020202030204" pitchFamily="34" charset="0"/>
                <a:cs typeface="Angsana New" panose="02020603050405020304" pitchFamily="18" charset="-34"/>
              </a:rPr>
              <a:t>        Query performance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77EF41A9-2A9A-4774-9F38-717D82BE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41" y="2482850"/>
            <a:ext cx="3694113" cy="369411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8627E0-49F3-49E5-BF88-5FCFC337C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26988"/>
            <a:ext cx="3121152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8"/>
    </mc:Choice>
    <mc:Fallback>
      <p:transition spd="slow" advTm="24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5644-105A-47CA-BA0A-F3A7FA61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3457"/>
            <a:ext cx="10515600" cy="47450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WHY ?</a:t>
            </a: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	           WHAT ?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						</a:t>
            </a:r>
          </a:p>
          <a:p>
            <a:pPr marL="457200" lvl="1" indent="0">
              <a:buNone/>
            </a:pPr>
            <a:r>
              <a:rPr lang="en-US" dirty="0">
                <a:latin typeface="Book Antiqua" panose="02040602050305030304" pitchFamily="18" charset="0"/>
              </a:rPr>
              <a:t>		                          HOW ?	</a:t>
            </a: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						WHEN 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872CFE-0B22-4C07-AC5A-EE94189D1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0"/>
            <a:ext cx="3121152" cy="156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30E90-D18B-4E29-AD50-0265A3581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70" y="1560577"/>
            <a:ext cx="2445429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1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2"/>
    </mc:Choice>
    <mc:Fallback>
      <p:transition spd="slow" advTm="311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E962-8866-4D63-977A-03D940B8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1988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Testing &amp; Tuning (cont..)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FE1C7BF-9EAA-4DAD-8DAF-E848588B5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182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FCB636-A9B7-475E-AA60-99CEEC1E9A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15926" r="26555" b="16099"/>
          <a:stretch/>
        </p:blipFill>
        <p:spPr>
          <a:xfrm>
            <a:off x="1108363" y="3151610"/>
            <a:ext cx="535710" cy="5547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E739E0-97A3-4A37-B86A-F8810306B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5" y="4292755"/>
            <a:ext cx="606388" cy="554780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C2685D18-84B1-4CBA-95B7-2FB5E1F57E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4" y="4285954"/>
            <a:ext cx="613821" cy="561581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2B5D78-ABBB-4BC7-A1F6-B3F3924EB8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3" y="4285954"/>
            <a:ext cx="638156" cy="60456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860DA5-EC1B-44E4-8CB2-C92AF459F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064" y="0"/>
            <a:ext cx="2614936" cy="13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0"/>
    </mc:Choice>
    <mc:Fallback>
      <p:transition spd="slow" advTm="317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C7E1-310C-4F38-A387-E32A621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56" y="29010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Production Go-Live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ABC89-B2E9-40C8-B7D7-EC131F92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2535" cy="37447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Pointing DNS entries</a:t>
            </a: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First Steps connections (Read-only)</a:t>
            </a: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		Reporting</a:t>
            </a:r>
          </a:p>
          <a:p>
            <a:pPr marL="0" indent="0">
              <a:buNone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		Application dashboards</a:t>
            </a: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Transactional part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A96142-DC1A-4395-875A-E897F8AA2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0"/>
            <a:ext cx="3121152" cy="1560576"/>
          </a:xfrm>
          <a:prstGeom prst="rect">
            <a:avLst/>
          </a:prstGeom>
        </p:spPr>
      </p:pic>
      <p:pic>
        <p:nvPicPr>
          <p:cNvPr id="6" name="Picture 5" descr="A picture containing sitting, table, laptop, desk&#10;&#10;Description automatically generated">
            <a:extLst>
              <a:ext uri="{FF2B5EF4-FFF2-40B4-BE49-F238E27FC236}">
                <a16:creationId xmlns:a16="http://schemas.microsoft.com/office/drawing/2014/main" id="{50291C97-4B66-4F73-B134-6ED272C6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30" y="2421812"/>
            <a:ext cx="4856936" cy="36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1"/>
    </mc:Choice>
    <mc:Fallback>
      <p:transition spd="slow" advTm="279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FF16-5C2F-455B-9827-F59042C9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02" y="1691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Decommission of Oracle/DB2 servers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BC243D-4270-4FEB-83CE-17A980E63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187958"/>
              </p:ext>
            </p:extLst>
          </p:nvPr>
        </p:nvGraphicFramePr>
        <p:xfrm>
          <a:off x="763555" y="1614196"/>
          <a:ext cx="8361784" cy="257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erson that is on fire&#10;&#10;Description automatically generated">
            <a:extLst>
              <a:ext uri="{FF2B5EF4-FFF2-40B4-BE49-F238E27FC236}">
                <a16:creationId xmlns:a16="http://schemas.microsoft.com/office/drawing/2014/main" id="{5EA47B7F-EB29-495D-B55D-1235397307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0476" r="-340" b="10953"/>
          <a:stretch/>
        </p:blipFill>
        <p:spPr>
          <a:xfrm>
            <a:off x="7035281" y="3573625"/>
            <a:ext cx="4180115" cy="256924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994272-9FE5-418E-B1CF-3A1B5CF65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48" y="0"/>
            <a:ext cx="2558952" cy="12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2"/>
    </mc:Choice>
    <mc:Fallback>
      <p:transition spd="slow" advTm="28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324C479-02AA-4407-B760-2202FBE2D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2" y="727788"/>
            <a:ext cx="7690552" cy="512250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D3323C-C215-4020-9EEA-8F330AA2C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88" y="0"/>
            <a:ext cx="2577612" cy="12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3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5"/>
    </mc:Choice>
    <mc:Fallback>
      <p:transition spd="slow" advTm="187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9DAF5B-9124-46C6-8C9F-E5C45DB1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38250"/>
            <a:ext cx="5715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9"/>
    </mc:Choice>
    <mc:Fallback>
      <p:transition spd="slow" advTm="49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A72D-3A04-4585-A381-2C41A025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Why to Migrate?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6B8C48-356C-40C5-98DE-669239CFD082}"/>
              </a:ext>
            </a:extLst>
          </p:cNvPr>
          <p:cNvCxnSpPr/>
          <p:nvPr/>
        </p:nvCxnSpPr>
        <p:spPr>
          <a:xfrm>
            <a:off x="2087418" y="2032000"/>
            <a:ext cx="0" cy="2900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0325FA-75CC-4677-BC2B-F9DA5CBA0522}"/>
              </a:ext>
            </a:extLst>
          </p:cNvPr>
          <p:cNvCxnSpPr>
            <a:cxnSpLocks/>
          </p:cNvCxnSpPr>
          <p:nvPr/>
        </p:nvCxnSpPr>
        <p:spPr>
          <a:xfrm flipH="1" flipV="1">
            <a:off x="2092043" y="4927606"/>
            <a:ext cx="3126502" cy="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A3FD35-51F4-4839-8F1B-81DEEFD8C29F}"/>
              </a:ext>
            </a:extLst>
          </p:cNvPr>
          <p:cNvCxnSpPr/>
          <p:nvPr/>
        </p:nvCxnSpPr>
        <p:spPr>
          <a:xfrm>
            <a:off x="6765654" y="2018146"/>
            <a:ext cx="0" cy="2900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86041C-EE2C-4208-96E7-AF842C09CAEB}"/>
              </a:ext>
            </a:extLst>
          </p:cNvPr>
          <p:cNvCxnSpPr>
            <a:cxnSpLocks/>
          </p:cNvCxnSpPr>
          <p:nvPr/>
        </p:nvCxnSpPr>
        <p:spPr>
          <a:xfrm flipH="1" flipV="1">
            <a:off x="6770263" y="4932225"/>
            <a:ext cx="3126502" cy="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94F4E4C5-8A12-4BD0-A8D3-8CA697C58242}"/>
              </a:ext>
            </a:extLst>
          </p:cNvPr>
          <p:cNvSpPr/>
          <p:nvPr/>
        </p:nvSpPr>
        <p:spPr>
          <a:xfrm rot="7806909">
            <a:off x="2157116" y="-449887"/>
            <a:ext cx="2436588" cy="5311285"/>
          </a:xfrm>
          <a:prstGeom prst="arc">
            <a:avLst>
              <a:gd name="adj1" fmla="val 17256716"/>
              <a:gd name="adj2" fmla="val 5324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16C7059C-89D1-4CC7-A6D4-FA5D5F249B9A}"/>
              </a:ext>
            </a:extLst>
          </p:cNvPr>
          <p:cNvSpPr/>
          <p:nvPr/>
        </p:nvSpPr>
        <p:spPr>
          <a:xfrm rot="4710247">
            <a:off x="5484397" y="332736"/>
            <a:ext cx="2797760" cy="5169052"/>
          </a:xfrm>
          <a:prstGeom prst="arc">
            <a:avLst>
              <a:gd name="adj1" fmla="val 1725671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B41353-3485-4C12-929C-70823FFBC1F8}"/>
              </a:ext>
            </a:extLst>
          </p:cNvPr>
          <p:cNvSpPr txBox="1"/>
          <p:nvPr/>
        </p:nvSpPr>
        <p:spPr>
          <a:xfrm>
            <a:off x="2884057" y="5018735"/>
            <a:ext cx="209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the Product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188629-D99E-4D03-8CCC-8AF391ABD2CA}"/>
              </a:ext>
            </a:extLst>
          </p:cNvPr>
          <p:cNvSpPr txBox="1"/>
          <p:nvPr/>
        </p:nvSpPr>
        <p:spPr>
          <a:xfrm>
            <a:off x="7329069" y="5018735"/>
            <a:ext cx="209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Product enhancement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15E2C2-CEA7-49E5-91FD-E39381865701}"/>
              </a:ext>
            </a:extLst>
          </p:cNvPr>
          <p:cNvCxnSpPr>
            <a:cxnSpLocks/>
          </p:cNvCxnSpPr>
          <p:nvPr/>
        </p:nvCxnSpPr>
        <p:spPr>
          <a:xfrm flipV="1">
            <a:off x="2087418" y="1921164"/>
            <a:ext cx="0" cy="88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515570-5784-411B-8E02-D154559A743D}"/>
              </a:ext>
            </a:extLst>
          </p:cNvPr>
          <p:cNvCxnSpPr>
            <a:cxnSpLocks/>
          </p:cNvCxnSpPr>
          <p:nvPr/>
        </p:nvCxnSpPr>
        <p:spPr>
          <a:xfrm>
            <a:off x="9010073" y="4934532"/>
            <a:ext cx="983672" cy="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290C7C-C76D-4DEA-A1CF-0618B1C3CD61}"/>
              </a:ext>
            </a:extLst>
          </p:cNvPr>
          <p:cNvCxnSpPr>
            <a:cxnSpLocks/>
          </p:cNvCxnSpPr>
          <p:nvPr/>
        </p:nvCxnSpPr>
        <p:spPr>
          <a:xfrm>
            <a:off x="4350334" y="4930790"/>
            <a:ext cx="951339" cy="3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9394E4-6267-41CB-B9D8-050B2FA5CD1A}"/>
              </a:ext>
            </a:extLst>
          </p:cNvPr>
          <p:cNvCxnSpPr>
            <a:cxnSpLocks/>
          </p:cNvCxnSpPr>
          <p:nvPr/>
        </p:nvCxnSpPr>
        <p:spPr>
          <a:xfrm flipV="1">
            <a:off x="6765654" y="1921164"/>
            <a:ext cx="0" cy="88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C1FEC2-DB88-42F4-825B-D69E75958131}"/>
              </a:ext>
            </a:extLst>
          </p:cNvPr>
          <p:cNvCxnSpPr>
            <a:cxnSpLocks/>
          </p:cNvCxnSpPr>
          <p:nvPr/>
        </p:nvCxnSpPr>
        <p:spPr>
          <a:xfrm flipV="1">
            <a:off x="3459017" y="5018481"/>
            <a:ext cx="473367" cy="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0930C3D-466E-4356-BB4E-411EB06393E0}"/>
              </a:ext>
            </a:extLst>
          </p:cNvPr>
          <p:cNvCxnSpPr>
            <a:cxnSpLocks/>
          </p:cNvCxnSpPr>
          <p:nvPr/>
        </p:nvCxnSpPr>
        <p:spPr>
          <a:xfrm flipV="1">
            <a:off x="1988570" y="3065504"/>
            <a:ext cx="0" cy="50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99D9A48-6DD2-4512-8D30-BF78900D9DCD}"/>
              </a:ext>
            </a:extLst>
          </p:cNvPr>
          <p:cNvCxnSpPr>
            <a:cxnSpLocks/>
          </p:cNvCxnSpPr>
          <p:nvPr/>
        </p:nvCxnSpPr>
        <p:spPr>
          <a:xfrm flipV="1">
            <a:off x="8091065" y="5013863"/>
            <a:ext cx="473367" cy="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9A512E3-512D-4B69-9F0D-2058254A5C2C}"/>
              </a:ext>
            </a:extLst>
          </p:cNvPr>
          <p:cNvCxnSpPr>
            <a:cxnSpLocks/>
          </p:cNvCxnSpPr>
          <p:nvPr/>
        </p:nvCxnSpPr>
        <p:spPr>
          <a:xfrm flipV="1">
            <a:off x="6666790" y="3070128"/>
            <a:ext cx="0" cy="50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BE80775-55B9-4500-91BE-448D84A47930}"/>
              </a:ext>
            </a:extLst>
          </p:cNvPr>
          <p:cNvSpPr txBox="1"/>
          <p:nvPr/>
        </p:nvSpPr>
        <p:spPr>
          <a:xfrm rot="16200000">
            <a:off x="781435" y="2435686"/>
            <a:ext cx="209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Profit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DAFE1F-BDAE-4D0D-AB3D-D32D0F67961A}"/>
              </a:ext>
            </a:extLst>
          </p:cNvPr>
          <p:cNvSpPr txBox="1"/>
          <p:nvPr/>
        </p:nvSpPr>
        <p:spPr>
          <a:xfrm rot="16200000">
            <a:off x="5468897" y="2449546"/>
            <a:ext cx="209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Profit</a:t>
            </a: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E0213E-F525-4F83-B036-63A15B6CB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209" y="-5470"/>
            <a:ext cx="3121152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2"/>
    </mc:Choice>
    <mc:Fallback>
      <p:transition spd="slow" advTm="40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95A1-769E-467B-B686-E930D3CA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What to Migrate 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60441F-BE9D-4593-B5FB-6674E1BF0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0"/>
            <a:ext cx="3121152" cy="156057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ADFF784-105F-45D7-A111-AA60FE8A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1" y="1856792"/>
            <a:ext cx="6699379" cy="40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4"/>
    </mc:Choice>
    <mc:Fallback>
      <p:transition spd="slow" advTm="36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8E4E-E6C9-46F9-A1B5-BCCC38A5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How to Migrate?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7ADDD-7516-4F18-B677-3A3CFF15EE85}"/>
              </a:ext>
            </a:extLst>
          </p:cNvPr>
          <p:cNvSpPr txBox="1"/>
          <p:nvPr/>
        </p:nvSpPr>
        <p:spPr>
          <a:xfrm>
            <a:off x="2816936" y="2561934"/>
            <a:ext cx="151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Oracle /DB2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4E581-EA73-480D-B18D-7D3035670C73}"/>
              </a:ext>
            </a:extLst>
          </p:cNvPr>
          <p:cNvSpPr txBox="1"/>
          <p:nvPr/>
        </p:nvSpPr>
        <p:spPr>
          <a:xfrm>
            <a:off x="7924209" y="3802512"/>
            <a:ext cx="163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PostgreSQL</a:t>
            </a:r>
          </a:p>
        </p:txBody>
      </p:sp>
      <p:pic>
        <p:nvPicPr>
          <p:cNvPr id="11" name="Picture 10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74E973CC-AB00-4D20-BDA3-6F3D17052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0772" r="3841" b="9901"/>
          <a:stretch/>
        </p:blipFill>
        <p:spPr>
          <a:xfrm>
            <a:off x="4054609" y="1959718"/>
            <a:ext cx="3869600" cy="317659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91FE33-FC44-4D0C-99AC-A5AACD815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4471"/>
            <a:ext cx="3121152" cy="1560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063CE4-1E08-4EF3-95AD-475A14976A6C}"/>
              </a:ext>
            </a:extLst>
          </p:cNvPr>
          <p:cNvSpPr txBox="1"/>
          <p:nvPr/>
        </p:nvSpPr>
        <p:spPr>
          <a:xfrm>
            <a:off x="4054609" y="5136314"/>
            <a:ext cx="2437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Conversion/Loading</a:t>
            </a:r>
          </a:p>
        </p:txBody>
      </p:sp>
    </p:spTree>
    <p:extLst>
      <p:ext uri="{BB962C8B-B14F-4D97-AF65-F5344CB8AC3E}">
        <p14:creationId xmlns:p14="http://schemas.microsoft.com/office/powerpoint/2010/main" val="172086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1"/>
    </mc:Choice>
    <mc:Fallback>
      <p:transition spd="slow" advTm="33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1F72-5496-47E2-B9BE-A1278DF6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When to Migrate ?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9F7BC3B-346A-4353-9AD5-C7F64E01B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2132987"/>
            <a:ext cx="2836201" cy="275780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53B282-5364-45AA-90A5-CD3C81D8D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0"/>
            <a:ext cx="3121152" cy="1560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7735E4-D375-4B3D-AD35-0EA9A75B8F71}"/>
              </a:ext>
            </a:extLst>
          </p:cNvPr>
          <p:cNvSpPr txBox="1"/>
          <p:nvPr/>
        </p:nvSpPr>
        <p:spPr>
          <a:xfrm>
            <a:off x="5015345" y="2353793"/>
            <a:ext cx="5902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Enough time to migrate and validate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Less business impact due to downtime.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After data purge retention.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0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8"/>
    </mc:Choice>
    <mc:Fallback>
      <p:transition spd="slow" advTm="39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6F76-8570-4F6C-9A6E-60521FB3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8546"/>
            <a:ext cx="10515600" cy="82636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Stages of Life Cycle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4EF2F0-CF73-4EA1-A5EE-F45575548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76" y="0"/>
            <a:ext cx="3116424" cy="155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654AD-F9DC-4DD7-8F80-5CF6BC300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7" y="865622"/>
            <a:ext cx="10515600" cy="56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7"/>
    </mc:Choice>
    <mc:Fallback>
      <p:transition spd="slow" advTm="42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7734-CA5A-438F-9B0C-920A9602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49" y="530158"/>
            <a:ext cx="7040416" cy="1088444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70C0"/>
                </a:solidFill>
                <a:latin typeface="Book Antiqua" panose="02040602050305030304" pitchFamily="18" charset="0"/>
              </a:rPr>
              <a:t>Product/Application Categorization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D5186A-F2FC-489D-9D52-16477B53912A}"/>
              </a:ext>
            </a:extLst>
          </p:cNvPr>
          <p:cNvSpPr/>
          <p:nvPr/>
        </p:nvSpPr>
        <p:spPr>
          <a:xfrm>
            <a:off x="2152073" y="1546853"/>
            <a:ext cx="1579420" cy="585357"/>
          </a:xfrm>
          <a:prstGeom prst="roundRect">
            <a:avLst/>
          </a:prstGeom>
          <a:solidFill>
            <a:srgbClr val="A5B5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93201-DCAC-4FA4-B3D5-DC208AE47C97}"/>
              </a:ext>
            </a:extLst>
          </p:cNvPr>
          <p:cNvSpPr txBox="1"/>
          <p:nvPr/>
        </p:nvSpPr>
        <p:spPr>
          <a:xfrm>
            <a:off x="2313710" y="1600250"/>
            <a:ext cx="125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Application Categorization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87AB77-316C-49FC-9019-F07F2BFFA0D2}"/>
              </a:ext>
            </a:extLst>
          </p:cNvPr>
          <p:cNvSpPr/>
          <p:nvPr/>
        </p:nvSpPr>
        <p:spPr>
          <a:xfrm>
            <a:off x="392549" y="2845359"/>
            <a:ext cx="1620980" cy="46356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7E82F-11BF-4077-9DD8-4EC6B043E052}"/>
              </a:ext>
            </a:extLst>
          </p:cNvPr>
          <p:cNvSpPr txBox="1"/>
          <p:nvPr/>
        </p:nvSpPr>
        <p:spPr>
          <a:xfrm>
            <a:off x="484914" y="2938642"/>
            <a:ext cx="1528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Complexity of 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C8E2CE-881A-451F-B0FC-3FF2758327BE}"/>
              </a:ext>
            </a:extLst>
          </p:cNvPr>
          <p:cNvSpPr/>
          <p:nvPr/>
        </p:nvSpPr>
        <p:spPr>
          <a:xfrm>
            <a:off x="2272149" y="2839406"/>
            <a:ext cx="1528616" cy="474532"/>
          </a:xfrm>
          <a:prstGeom prst="roundRect">
            <a:avLst/>
          </a:prstGeom>
          <a:solidFill>
            <a:srgbClr val="19A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05C31-5E09-4F27-BABC-89263AF9722E}"/>
              </a:ext>
            </a:extLst>
          </p:cNvPr>
          <p:cNvSpPr txBox="1"/>
          <p:nvPr/>
        </p:nvSpPr>
        <p:spPr>
          <a:xfrm>
            <a:off x="2408384" y="2938642"/>
            <a:ext cx="125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Business impact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39C6E2-109E-4ADF-945B-3A4A0942203E}"/>
              </a:ext>
            </a:extLst>
          </p:cNvPr>
          <p:cNvSpPr/>
          <p:nvPr/>
        </p:nvSpPr>
        <p:spPr>
          <a:xfrm>
            <a:off x="4036297" y="2860186"/>
            <a:ext cx="1450098" cy="44873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F3846-DC6E-4997-B4FE-3D869C604CE0}"/>
              </a:ext>
            </a:extLst>
          </p:cNvPr>
          <p:cNvSpPr txBox="1"/>
          <p:nvPr/>
        </p:nvSpPr>
        <p:spPr>
          <a:xfrm>
            <a:off x="4133273" y="2946055"/>
            <a:ext cx="125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Cost of product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F87EA7-BD50-41DC-A913-BA49F32700CE}"/>
              </a:ext>
            </a:extLst>
          </p:cNvPr>
          <p:cNvCxnSpPr>
            <a:cxnSpLocks/>
          </p:cNvCxnSpPr>
          <p:nvPr/>
        </p:nvCxnSpPr>
        <p:spPr>
          <a:xfrm>
            <a:off x="1233055" y="2425033"/>
            <a:ext cx="34128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507613-8CC5-40D6-9487-0AFD5851382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941783" y="2132210"/>
            <a:ext cx="0" cy="292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940085-CBA7-4876-857A-086A1381EF31}"/>
              </a:ext>
            </a:extLst>
          </p:cNvPr>
          <p:cNvCxnSpPr>
            <a:cxnSpLocks/>
          </p:cNvCxnSpPr>
          <p:nvPr/>
        </p:nvCxnSpPr>
        <p:spPr>
          <a:xfrm>
            <a:off x="2941783" y="2425033"/>
            <a:ext cx="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D0C391-2C3B-40FA-A153-42E8DE184270}"/>
              </a:ext>
            </a:extLst>
          </p:cNvPr>
          <p:cNvCxnSpPr/>
          <p:nvPr/>
        </p:nvCxnSpPr>
        <p:spPr>
          <a:xfrm>
            <a:off x="4645894" y="2425033"/>
            <a:ext cx="0" cy="429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FED5F7-44A2-4511-9C34-447A8F6D272C}"/>
              </a:ext>
            </a:extLst>
          </p:cNvPr>
          <p:cNvCxnSpPr>
            <a:cxnSpLocks/>
          </p:cNvCxnSpPr>
          <p:nvPr/>
        </p:nvCxnSpPr>
        <p:spPr>
          <a:xfrm>
            <a:off x="1233055" y="2425033"/>
            <a:ext cx="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084E17-2667-483C-8CD2-7AB5D9FB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0"/>
            <a:ext cx="3121152" cy="1560576"/>
          </a:xfrm>
          <a:prstGeom prst="rect">
            <a:avLst/>
          </a:prstGeom>
        </p:spPr>
      </p:pic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5FFCBDC8-2C76-48F1-A86A-D454F60A0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38936"/>
              </p:ext>
            </p:extLst>
          </p:nvPr>
        </p:nvGraphicFramePr>
        <p:xfrm>
          <a:off x="6285347" y="3449782"/>
          <a:ext cx="536170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54">
                  <a:extLst>
                    <a:ext uri="{9D8B030D-6E8A-4147-A177-3AD203B41FA5}">
                      <a16:colId xmlns:a16="http://schemas.microsoft.com/office/drawing/2014/main" val="836459290"/>
                    </a:ext>
                  </a:extLst>
                </a:gridCol>
                <a:gridCol w="1140635">
                  <a:extLst>
                    <a:ext uri="{9D8B030D-6E8A-4147-A177-3AD203B41FA5}">
                      <a16:colId xmlns:a16="http://schemas.microsoft.com/office/drawing/2014/main" val="3611997733"/>
                    </a:ext>
                  </a:extLst>
                </a:gridCol>
                <a:gridCol w="1154545">
                  <a:extLst>
                    <a:ext uri="{9D8B030D-6E8A-4147-A177-3AD203B41FA5}">
                      <a16:colId xmlns:a16="http://schemas.microsoft.com/office/drawing/2014/main" val="2213451678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3238203570"/>
                    </a:ext>
                  </a:extLst>
                </a:gridCol>
              </a:tblGrid>
              <a:tr h="362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312974"/>
                  </a:ext>
                </a:extLst>
              </a:tr>
              <a:tr h="362508">
                <a:tc>
                  <a:txBody>
                    <a:bodyPr/>
                    <a:lstStyle/>
                    <a:p>
                      <a:r>
                        <a:rPr lang="en-US" sz="1600" dirty="0"/>
                        <a:t>Complexity 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16507"/>
                  </a:ext>
                </a:extLst>
              </a:tr>
              <a:tr h="362508">
                <a:tc>
                  <a:txBody>
                    <a:bodyPr/>
                    <a:lstStyle/>
                    <a:p>
                      <a:r>
                        <a:rPr lang="en-US" sz="1600" dirty="0"/>
                        <a:t>Business Impact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974106"/>
                  </a:ext>
                </a:extLst>
              </a:tr>
              <a:tr h="362508">
                <a:tc>
                  <a:txBody>
                    <a:bodyPr/>
                    <a:lstStyle/>
                    <a:p>
                      <a:r>
                        <a:rPr lang="en-US" sz="1600" dirty="0"/>
                        <a:t>Product cost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83761"/>
                  </a:ext>
                </a:extLst>
              </a:tr>
            </a:tbl>
          </a:graphicData>
        </a:graphic>
      </p:graphicFrame>
      <p:sp>
        <p:nvSpPr>
          <p:cNvPr id="26" name="Title 1">
            <a:extLst>
              <a:ext uri="{FF2B5EF4-FFF2-40B4-BE49-F238E27FC236}">
                <a16:creationId xmlns:a16="http://schemas.microsoft.com/office/drawing/2014/main" id="{A2467858-1BF2-447B-857A-125EF0AAE8A2}"/>
              </a:ext>
            </a:extLst>
          </p:cNvPr>
          <p:cNvSpPr txBox="1">
            <a:spLocks/>
          </p:cNvSpPr>
          <p:nvPr/>
        </p:nvSpPr>
        <p:spPr>
          <a:xfrm>
            <a:off x="6263408" y="2712095"/>
            <a:ext cx="7040416" cy="1088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Book Antiqua" panose="02040602050305030304" pitchFamily="18" charset="0"/>
              </a:rPr>
              <a:t>Choose Product/Application</a:t>
            </a:r>
            <a:br>
              <a:rPr lang="en-US" sz="2700" dirty="0">
                <a:latin typeface="Book Antiqua" panose="02040602050305030304" pitchFamily="18" charset="0"/>
              </a:rPr>
            </a:br>
            <a:endParaRPr lang="en-US" sz="2700" dirty="0">
              <a:latin typeface="Book Antiqua" panose="02040602050305030304" pitchFamily="18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B5089C8-3C14-49A7-AC80-C5EF91CF78D6}"/>
              </a:ext>
            </a:extLst>
          </p:cNvPr>
          <p:cNvSpPr/>
          <p:nvPr/>
        </p:nvSpPr>
        <p:spPr>
          <a:xfrm>
            <a:off x="8562110" y="4617731"/>
            <a:ext cx="249382" cy="1939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0B04C3B-5056-461C-BB68-E3E79E287CC4}"/>
              </a:ext>
            </a:extLst>
          </p:cNvPr>
          <p:cNvSpPr/>
          <p:nvPr/>
        </p:nvSpPr>
        <p:spPr>
          <a:xfrm>
            <a:off x="8562110" y="4230280"/>
            <a:ext cx="249382" cy="1939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216DA00-822A-4D92-8D7E-AF3FFA367790}"/>
              </a:ext>
            </a:extLst>
          </p:cNvPr>
          <p:cNvSpPr/>
          <p:nvPr/>
        </p:nvSpPr>
        <p:spPr>
          <a:xfrm>
            <a:off x="8562110" y="3888509"/>
            <a:ext cx="249382" cy="1939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8177A3-AF7F-437F-A6C1-311FA6FFC4D2}"/>
              </a:ext>
            </a:extLst>
          </p:cNvPr>
          <p:cNvSpPr/>
          <p:nvPr/>
        </p:nvSpPr>
        <p:spPr>
          <a:xfrm>
            <a:off x="6735621" y="5593117"/>
            <a:ext cx="249382" cy="1939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0197FBF-071F-4644-A3B7-E7C167972C78}"/>
              </a:ext>
            </a:extLst>
          </p:cNvPr>
          <p:cNvSpPr/>
          <p:nvPr/>
        </p:nvSpPr>
        <p:spPr>
          <a:xfrm>
            <a:off x="9630054" y="4617733"/>
            <a:ext cx="249382" cy="1939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B998DD-39BE-4033-9EEF-ECC5A3BEBC3C}"/>
              </a:ext>
            </a:extLst>
          </p:cNvPr>
          <p:cNvSpPr/>
          <p:nvPr/>
        </p:nvSpPr>
        <p:spPr>
          <a:xfrm>
            <a:off x="9625436" y="4230280"/>
            <a:ext cx="249382" cy="1939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4284A80-7A8C-4ADB-AB99-D3BA5217E3B3}"/>
              </a:ext>
            </a:extLst>
          </p:cNvPr>
          <p:cNvSpPr/>
          <p:nvPr/>
        </p:nvSpPr>
        <p:spPr>
          <a:xfrm>
            <a:off x="9616200" y="3888509"/>
            <a:ext cx="249382" cy="1939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995FDC-CE79-41B8-917E-9DF9E0399524}"/>
              </a:ext>
            </a:extLst>
          </p:cNvPr>
          <p:cNvSpPr/>
          <p:nvPr/>
        </p:nvSpPr>
        <p:spPr>
          <a:xfrm>
            <a:off x="7130474" y="5962070"/>
            <a:ext cx="249382" cy="19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B5E478-AF5A-444D-BC3A-41E1A735DF64}"/>
              </a:ext>
            </a:extLst>
          </p:cNvPr>
          <p:cNvSpPr/>
          <p:nvPr/>
        </p:nvSpPr>
        <p:spPr>
          <a:xfrm>
            <a:off x="10903525" y="4627417"/>
            <a:ext cx="249382" cy="19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E6AED2-493E-47C3-8D80-9531CA67659E}"/>
              </a:ext>
            </a:extLst>
          </p:cNvPr>
          <p:cNvSpPr/>
          <p:nvPr/>
        </p:nvSpPr>
        <p:spPr>
          <a:xfrm>
            <a:off x="10903525" y="4267199"/>
            <a:ext cx="249382" cy="19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8F51A0-6E28-40E0-A42D-24E049AF1CE3}"/>
              </a:ext>
            </a:extLst>
          </p:cNvPr>
          <p:cNvSpPr/>
          <p:nvPr/>
        </p:nvSpPr>
        <p:spPr>
          <a:xfrm>
            <a:off x="10903525" y="3888508"/>
            <a:ext cx="249382" cy="19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224FC2-901F-4C32-850B-5F9A71884ACC}"/>
              </a:ext>
            </a:extLst>
          </p:cNvPr>
          <p:cNvSpPr/>
          <p:nvPr/>
        </p:nvSpPr>
        <p:spPr>
          <a:xfrm>
            <a:off x="6340768" y="5962072"/>
            <a:ext cx="249382" cy="19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D5D909-4180-4598-AFE9-98746764BC5B}"/>
              </a:ext>
            </a:extLst>
          </p:cNvPr>
          <p:cNvSpPr/>
          <p:nvPr/>
        </p:nvSpPr>
        <p:spPr>
          <a:xfrm>
            <a:off x="6735621" y="5962070"/>
            <a:ext cx="249382" cy="19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9E10E5-DA12-485B-B2C0-E92D8087900B}"/>
              </a:ext>
            </a:extLst>
          </p:cNvPr>
          <p:cNvSpPr/>
          <p:nvPr/>
        </p:nvSpPr>
        <p:spPr>
          <a:xfrm>
            <a:off x="7130474" y="5593117"/>
            <a:ext cx="249382" cy="19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11E6612-880A-4392-BD80-A8A593ADA004}"/>
              </a:ext>
            </a:extLst>
          </p:cNvPr>
          <p:cNvSpPr/>
          <p:nvPr/>
        </p:nvSpPr>
        <p:spPr>
          <a:xfrm>
            <a:off x="6340768" y="5574644"/>
            <a:ext cx="249382" cy="1939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5E64A7-0316-4BDD-96AA-047DD7AEF0A0}"/>
              </a:ext>
            </a:extLst>
          </p:cNvPr>
          <p:cNvSpPr txBox="1"/>
          <p:nvPr/>
        </p:nvSpPr>
        <p:spPr>
          <a:xfrm>
            <a:off x="6285347" y="5135543"/>
            <a:ext cx="126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     B     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61B961-44BE-46E4-A172-50FF70AE735A}"/>
              </a:ext>
            </a:extLst>
          </p:cNvPr>
          <p:cNvSpPr txBox="1"/>
          <p:nvPr/>
        </p:nvSpPr>
        <p:spPr>
          <a:xfrm>
            <a:off x="7525327" y="5548806"/>
            <a:ext cx="598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Reduce cost in less effort and time with high profitability.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D3C17B-271D-4B0F-9A52-AEA9167BF947}"/>
              </a:ext>
            </a:extLst>
          </p:cNvPr>
          <p:cNvSpPr txBox="1"/>
          <p:nvPr/>
        </p:nvSpPr>
        <p:spPr>
          <a:xfrm>
            <a:off x="7525327" y="5874604"/>
            <a:ext cx="598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More time and high risk with High profitability</a:t>
            </a:r>
          </a:p>
        </p:txBody>
      </p:sp>
    </p:spTree>
    <p:extLst>
      <p:ext uri="{BB962C8B-B14F-4D97-AF65-F5344CB8AC3E}">
        <p14:creationId xmlns:p14="http://schemas.microsoft.com/office/powerpoint/2010/main" val="275595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7"/>
    </mc:Choice>
    <mc:Fallback>
      <p:transition spd="slow" advTm="44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97A8-58A1-41EE-A2C8-C212664E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4" y="2912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Migration Assessment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238094-01ED-494D-9BB4-225EF4C49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0" y="1885712"/>
            <a:ext cx="4963807" cy="430048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B0E802-2835-4A94-8B26-54E5F4EFA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0"/>
            <a:ext cx="3121152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3"/>
    </mc:Choice>
    <mc:Fallback>
      <p:transition spd="slow" advTm="318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628</Words>
  <Application>Microsoft Office PowerPoint</Application>
  <PresentationFormat>Widescreen</PresentationFormat>
  <Paragraphs>247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Algerian</vt:lpstr>
      <vt:lpstr>Angsana New</vt:lpstr>
      <vt:lpstr>Arial</vt:lpstr>
      <vt:lpstr>Arial Narrow</vt:lpstr>
      <vt:lpstr>Bodoni MT</vt:lpstr>
      <vt:lpstr>Book Antiqua</vt:lpstr>
      <vt:lpstr>Calibri</vt:lpstr>
      <vt:lpstr>Calibri Light</vt:lpstr>
      <vt:lpstr>Wingdings</vt:lpstr>
      <vt:lpstr>Office Theme</vt:lpstr>
      <vt:lpstr>Life Cycle of Migration from Oracle DB2 to PostgreSQL</vt:lpstr>
      <vt:lpstr>PowerPoint Presentation</vt:lpstr>
      <vt:lpstr>Why to Migrate?  </vt:lpstr>
      <vt:lpstr>What to Migrate ?</vt:lpstr>
      <vt:lpstr>How to Migrate?</vt:lpstr>
      <vt:lpstr>When to Migrate ?</vt:lpstr>
      <vt:lpstr>Stages of Life Cycle</vt:lpstr>
      <vt:lpstr>Product/Application Categorization </vt:lpstr>
      <vt:lpstr>Migration Assessment </vt:lpstr>
      <vt:lpstr>Datatypes Compatibility</vt:lpstr>
      <vt:lpstr>Data Volume Compatibility </vt:lpstr>
      <vt:lpstr>Programming Compatibility</vt:lpstr>
      <vt:lpstr>Ora2Pg Tool – Assessment Report</vt:lpstr>
      <vt:lpstr>Ora2Pg Tool – Assessment Report (cont..)</vt:lpstr>
      <vt:lpstr>Resource Planning</vt:lpstr>
      <vt:lpstr>Capacity planning &amp; Server build</vt:lpstr>
      <vt:lpstr>Schema &amp; Code conversion</vt:lpstr>
      <vt:lpstr>Data migration &amp; Sync </vt:lpstr>
      <vt:lpstr>Testing &amp; Tuning</vt:lpstr>
      <vt:lpstr>Testing &amp; Tuning (cont..)</vt:lpstr>
      <vt:lpstr>Production Go-Live</vt:lpstr>
      <vt:lpstr>Decommission of Oracle/DB2 servers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Migration from Oracle DB2 to PostgreSQL</dc:title>
  <dc:creator>Premnath Jangam</dc:creator>
  <cp:lastModifiedBy>Premnath Jangam</cp:lastModifiedBy>
  <cp:revision>7</cp:revision>
  <dcterms:created xsi:type="dcterms:W3CDTF">2020-01-31T07:34:05Z</dcterms:created>
  <dcterms:modified xsi:type="dcterms:W3CDTF">2020-01-31T07:56:29Z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378a34-61cb-4d5e-a70c-1712827e012a_Enabled">
    <vt:lpwstr>True</vt:lpwstr>
  </property>
  <property fmtid="{D5CDD505-2E9C-101B-9397-08002B2CF9AE}" pid="3" name="MSIP_Label_49378a34-61cb-4d5e-a70c-1712827e012a_SiteId">
    <vt:lpwstr>194a267b-82ba-4fa6-b6b9-f95966ab3815</vt:lpwstr>
  </property>
  <property fmtid="{D5CDD505-2E9C-101B-9397-08002B2CF9AE}" pid="4" name="MSIP_Label_49378a34-61cb-4d5e-a70c-1712827e012a_Owner">
    <vt:lpwstr>Premnath.Jangam@csgi.com</vt:lpwstr>
  </property>
  <property fmtid="{D5CDD505-2E9C-101B-9397-08002B2CF9AE}" pid="5" name="MSIP_Label_49378a34-61cb-4d5e-a70c-1712827e012a_SetDate">
    <vt:lpwstr>2020-01-31T07:37:18.6007053Z</vt:lpwstr>
  </property>
  <property fmtid="{D5CDD505-2E9C-101B-9397-08002B2CF9AE}" pid="6" name="MSIP_Label_49378a34-61cb-4d5e-a70c-1712827e012a_Name">
    <vt:lpwstr>Medium Impact</vt:lpwstr>
  </property>
  <property fmtid="{D5CDD505-2E9C-101B-9397-08002B2CF9AE}" pid="7" name="MSIP_Label_49378a34-61cb-4d5e-a70c-1712827e012a_Application">
    <vt:lpwstr>Microsoft Azure Information Protection</vt:lpwstr>
  </property>
  <property fmtid="{D5CDD505-2E9C-101B-9397-08002B2CF9AE}" pid="8" name="MSIP_Label_49378a34-61cb-4d5e-a70c-1712827e012a_ActionId">
    <vt:lpwstr>015af281-def9-4bfc-a03f-132fe6671bc0</vt:lpwstr>
  </property>
  <property fmtid="{D5CDD505-2E9C-101B-9397-08002B2CF9AE}" pid="9" name="MSIP_Label_49378a34-61cb-4d5e-a70c-1712827e012a_Extended_MSFT_Method">
    <vt:lpwstr>Automatic</vt:lpwstr>
  </property>
  <property fmtid="{D5CDD505-2E9C-101B-9397-08002B2CF9AE}" pid="10" name="Sensitivity">
    <vt:lpwstr>Medium Impact</vt:lpwstr>
  </property>
</Properties>
</file>